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6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63" r:id="rId5"/>
    <p:sldId id="276" r:id="rId6"/>
    <p:sldId id="292" r:id="rId7"/>
    <p:sldId id="290" r:id="rId8"/>
    <p:sldId id="291" r:id="rId9"/>
    <p:sldId id="289" r:id="rId10"/>
    <p:sldId id="272" r:id="rId11"/>
    <p:sldId id="273" r:id="rId12"/>
    <p:sldId id="267" r:id="rId13"/>
    <p:sldId id="288" r:id="rId14"/>
    <p:sldId id="269" r:id="rId15"/>
    <p:sldId id="268" r:id="rId16"/>
    <p:sldId id="270" r:id="rId17"/>
    <p:sldId id="271" r:id="rId18"/>
    <p:sldId id="274" r:id="rId19"/>
    <p:sldId id="280" r:id="rId20"/>
    <p:sldId id="264" r:id="rId21"/>
    <p:sldId id="277" r:id="rId22"/>
    <p:sldId id="281" r:id="rId23"/>
    <p:sldId id="285" r:id="rId24"/>
    <p:sldId id="279" r:id="rId25"/>
    <p:sldId id="287" r:id="rId26"/>
    <p:sldId id="286" r:id="rId27"/>
    <p:sldId id="282" r:id="rId28"/>
    <p:sldId id="283" r:id="rId29"/>
    <p:sldId id="284" r:id="rId30"/>
  </p:sldIdLst>
  <p:sldSz cx="12192000" cy="6858000"/>
  <p:notesSz cx="6858000" cy="9144000"/>
  <p:embeddedFontLst>
    <p:embeddedFont>
      <p:font typeface="Jost Medium" panose="020B0604020202020204" charset="0"/>
      <p:regular r:id="rId33"/>
      <p:italic r:id="rId34"/>
    </p:embeddedFont>
    <p:embeddedFont>
      <p:font typeface="Jost SemiBold" panose="020B0604020202020204" charset="0"/>
      <p:regular r:id="rId35"/>
      <p:bold r:id="rId36"/>
      <p:italic r:id="rId37"/>
    </p:embeddedFont>
  </p:embeddedFontLst>
  <p:defaultTextStyle>
    <a:defPPr>
      <a:defRPr lang="en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099F"/>
    <a:srgbClr val="EEEEEE"/>
    <a:srgbClr val="FAC55B"/>
    <a:srgbClr val="00FFBA"/>
    <a:srgbClr val="FC8484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F4F145-6C4C-442F-9ACB-C4C3447F01AE}" v="92" dt="2025-01-15T09:45:32.4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07"/>
    <p:restoredTop sz="94828"/>
  </p:normalViewPr>
  <p:slideViewPr>
    <p:cSldViewPr snapToGrid="0" snapToObjects="1">
      <p:cViewPr varScale="1">
        <p:scale>
          <a:sx n="101" d="100"/>
          <a:sy n="101" d="100"/>
        </p:scale>
        <p:origin x="40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203" d="100"/>
          <a:sy n="203" d="100"/>
        </p:scale>
        <p:origin x="765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font" Target="fonts/font2.fntdata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3.fntdata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1.fntdata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gurður Jóhannesson - HI" userId="ca5d1911-9df5-4a32-b89f-773b0d2e7964" providerId="ADAL" clId="{C6F4F145-6C4C-442F-9ACB-C4C3447F01AE}"/>
    <pc:docChg chg="undo custSel addSld delSld modSld sldOrd">
      <pc:chgData name="Sigurður Jóhannesson - HI" userId="ca5d1911-9df5-4a32-b89f-773b0d2e7964" providerId="ADAL" clId="{C6F4F145-6C4C-442F-9ACB-C4C3447F01AE}" dt="2025-01-16T09:12:43.141" v="15674" actId="6549"/>
      <pc:docMkLst>
        <pc:docMk/>
      </pc:docMkLst>
      <pc:sldChg chg="delSp modSp mod">
        <pc:chgData name="Sigurður Jóhannesson - HI" userId="ca5d1911-9df5-4a32-b89f-773b0d2e7964" providerId="ADAL" clId="{C6F4F145-6C4C-442F-9ACB-C4C3447F01AE}" dt="2025-01-03T10:08:57.678" v="51" actId="1076"/>
        <pc:sldMkLst>
          <pc:docMk/>
          <pc:sldMk cId="1670031650" sldId="263"/>
        </pc:sldMkLst>
        <pc:spChg chg="mod">
          <ac:chgData name="Sigurður Jóhannesson - HI" userId="ca5d1911-9df5-4a32-b89f-773b0d2e7964" providerId="ADAL" clId="{C6F4F145-6C4C-442F-9ACB-C4C3447F01AE}" dt="2025-01-03T10:08:50.547" v="50" actId="14100"/>
          <ac:spMkLst>
            <pc:docMk/>
            <pc:sldMk cId="1670031650" sldId="263"/>
            <ac:spMk id="6" creationId="{C4ABA288-0A32-F94E-935E-662C6254F376}"/>
          </ac:spMkLst>
        </pc:spChg>
        <pc:spChg chg="mod">
          <ac:chgData name="Sigurður Jóhannesson - HI" userId="ca5d1911-9df5-4a32-b89f-773b0d2e7964" providerId="ADAL" clId="{C6F4F145-6C4C-442F-9ACB-C4C3447F01AE}" dt="2025-01-03T10:08:57.678" v="51" actId="1076"/>
          <ac:spMkLst>
            <pc:docMk/>
            <pc:sldMk cId="1670031650" sldId="263"/>
            <ac:spMk id="8" creationId="{CBA2AE97-11AF-424B-9443-C4AF58C70A97}"/>
          </ac:spMkLst>
        </pc:spChg>
      </pc:sldChg>
      <pc:sldChg chg="addSp delSp modSp mod">
        <pc:chgData name="Sigurður Jóhannesson - HI" userId="ca5d1911-9df5-4a32-b89f-773b0d2e7964" providerId="ADAL" clId="{C6F4F145-6C4C-442F-9ACB-C4C3447F01AE}" dt="2025-01-06T12:59:49.124" v="6922" actId="20577"/>
        <pc:sldMkLst>
          <pc:docMk/>
          <pc:sldMk cId="2472845677" sldId="264"/>
        </pc:sldMkLst>
        <pc:spChg chg="mod">
          <ac:chgData name="Sigurður Jóhannesson - HI" userId="ca5d1911-9df5-4a32-b89f-773b0d2e7964" providerId="ADAL" clId="{C6F4F145-6C4C-442F-9ACB-C4C3447F01AE}" dt="2025-01-06T12:56:06.422" v="6736" actId="20577"/>
          <ac:spMkLst>
            <pc:docMk/>
            <pc:sldMk cId="2472845677" sldId="264"/>
            <ac:spMk id="3" creationId="{03D4082F-AF14-7A4A-9351-3A1547D288CB}"/>
          </ac:spMkLst>
        </pc:spChg>
        <pc:spChg chg="add mod">
          <ac:chgData name="Sigurður Jóhannesson - HI" userId="ca5d1911-9df5-4a32-b89f-773b0d2e7964" providerId="ADAL" clId="{C6F4F145-6C4C-442F-9ACB-C4C3447F01AE}" dt="2025-01-06T12:59:49.124" v="6922" actId="20577"/>
          <ac:spMkLst>
            <pc:docMk/>
            <pc:sldMk cId="2472845677" sldId="264"/>
            <ac:spMk id="9" creationId="{CE747003-A07B-C819-B453-82F0450BB5BD}"/>
          </ac:spMkLst>
        </pc:spChg>
        <pc:picChg chg="add mod">
          <ac:chgData name="Sigurður Jóhannesson - HI" userId="ca5d1911-9df5-4a32-b89f-773b0d2e7964" providerId="ADAL" clId="{C6F4F145-6C4C-442F-9ACB-C4C3447F01AE}" dt="2025-01-06T12:53:44.229" v="6679" actId="14100"/>
          <ac:picMkLst>
            <pc:docMk/>
            <pc:sldMk cId="2472845677" sldId="264"/>
            <ac:picMk id="10" creationId="{8E629C2D-51F6-0B21-2335-4F2A0342CA04}"/>
          </ac:picMkLst>
        </pc:picChg>
      </pc:sldChg>
      <pc:sldChg chg="modSp del mod">
        <pc:chgData name="Sigurður Jóhannesson - HI" userId="ca5d1911-9df5-4a32-b89f-773b0d2e7964" providerId="ADAL" clId="{C6F4F145-6C4C-442F-9ACB-C4C3447F01AE}" dt="2025-01-08T16:34:22.185" v="10606" actId="2696"/>
        <pc:sldMkLst>
          <pc:docMk/>
          <pc:sldMk cId="2956011202" sldId="265"/>
        </pc:sldMkLst>
      </pc:sldChg>
      <pc:sldChg chg="addSp delSp modSp new del mod ord">
        <pc:chgData name="Sigurður Jóhannesson - HI" userId="ca5d1911-9df5-4a32-b89f-773b0d2e7964" providerId="ADAL" clId="{C6F4F145-6C4C-442F-9ACB-C4C3447F01AE}" dt="2025-01-05T16:09:44.790" v="5589" actId="2696"/>
        <pc:sldMkLst>
          <pc:docMk/>
          <pc:sldMk cId="4183369130" sldId="266"/>
        </pc:sldMkLst>
      </pc:sldChg>
      <pc:sldChg chg="addSp delSp modSp add mod">
        <pc:chgData name="Sigurður Jóhannesson - HI" userId="ca5d1911-9df5-4a32-b89f-773b0d2e7964" providerId="ADAL" clId="{C6F4F145-6C4C-442F-9ACB-C4C3447F01AE}" dt="2025-01-06T13:06:54.917" v="6946" actId="20577"/>
        <pc:sldMkLst>
          <pc:docMk/>
          <pc:sldMk cId="24085670" sldId="267"/>
        </pc:sldMkLst>
        <pc:spChg chg="mod">
          <ac:chgData name="Sigurður Jóhannesson - HI" userId="ca5d1911-9df5-4a32-b89f-773b0d2e7964" providerId="ADAL" clId="{C6F4F145-6C4C-442F-9ACB-C4C3447F01AE}" dt="2025-01-04T14:37:02.124" v="3064" actId="20577"/>
          <ac:spMkLst>
            <pc:docMk/>
            <pc:sldMk cId="24085670" sldId="267"/>
            <ac:spMk id="2" creationId="{FF26A65F-ED5C-2992-6550-C5E1B5594358}"/>
          </ac:spMkLst>
        </pc:spChg>
        <pc:spChg chg="mod">
          <ac:chgData name="Sigurður Jóhannesson - HI" userId="ca5d1911-9df5-4a32-b89f-773b0d2e7964" providerId="ADAL" clId="{C6F4F145-6C4C-442F-9ACB-C4C3447F01AE}" dt="2025-01-06T13:06:54.917" v="6946" actId="20577"/>
          <ac:spMkLst>
            <pc:docMk/>
            <pc:sldMk cId="24085670" sldId="267"/>
            <ac:spMk id="8" creationId="{03661EC7-4671-8DA2-2B27-636A5758B473}"/>
          </ac:spMkLst>
        </pc:spChg>
        <pc:spChg chg="add mod">
          <ac:chgData name="Sigurður Jóhannesson - HI" userId="ca5d1911-9df5-4a32-b89f-773b0d2e7964" providerId="ADAL" clId="{C6F4F145-6C4C-442F-9ACB-C4C3447F01AE}" dt="2025-01-05T16:11:50.521" v="5597" actId="2711"/>
          <ac:spMkLst>
            <pc:docMk/>
            <pc:sldMk cId="24085670" sldId="267"/>
            <ac:spMk id="9" creationId="{3272AE71-772A-A4C6-2DB5-3F0470FBEEC9}"/>
          </ac:spMkLst>
        </pc:spChg>
        <pc:picChg chg="add mod">
          <ac:chgData name="Sigurður Jóhannesson - HI" userId="ca5d1911-9df5-4a32-b89f-773b0d2e7964" providerId="ADAL" clId="{C6F4F145-6C4C-442F-9ACB-C4C3447F01AE}" dt="2025-01-04T15:08:57.278" v="3955"/>
          <ac:picMkLst>
            <pc:docMk/>
            <pc:sldMk cId="24085670" sldId="267"/>
            <ac:picMk id="15" creationId="{1D6D2232-B1E4-8297-E958-9345D4F9675C}"/>
          </ac:picMkLst>
        </pc:picChg>
        <pc:inkChg chg="add">
          <ac:chgData name="Sigurður Jóhannesson - HI" userId="ca5d1911-9df5-4a32-b89f-773b0d2e7964" providerId="ADAL" clId="{C6F4F145-6C4C-442F-9ACB-C4C3447F01AE}" dt="2025-01-04T14:08:40.606" v="2467"/>
          <ac:inkMkLst>
            <pc:docMk/>
            <pc:sldMk cId="24085670" sldId="267"/>
            <ac:inkMk id="7" creationId="{BE03114A-9939-9623-0BCE-72498E6383EC}"/>
          </ac:inkMkLst>
        </pc:inkChg>
        <pc:cxnChg chg="add mod">
          <ac:chgData name="Sigurður Jóhannesson - HI" userId="ca5d1911-9df5-4a32-b89f-773b0d2e7964" providerId="ADAL" clId="{C6F4F145-6C4C-442F-9ACB-C4C3447F01AE}" dt="2025-01-04T14:38:08.061" v="3073" actId="14100"/>
          <ac:cxnSpMkLst>
            <pc:docMk/>
            <pc:sldMk cId="24085670" sldId="267"/>
            <ac:cxnSpMk id="13" creationId="{28D92668-20B6-49C6-8413-490A11A1B1CB}"/>
          </ac:cxnSpMkLst>
        </pc:cxnChg>
      </pc:sldChg>
      <pc:sldChg chg="addSp delSp modSp add mod">
        <pc:chgData name="Sigurður Jóhannesson - HI" userId="ca5d1911-9df5-4a32-b89f-773b0d2e7964" providerId="ADAL" clId="{C6F4F145-6C4C-442F-9ACB-C4C3447F01AE}" dt="2025-01-06T13:06:30.580" v="6934" actId="20577"/>
        <pc:sldMkLst>
          <pc:docMk/>
          <pc:sldMk cId="2496407999" sldId="268"/>
        </pc:sldMkLst>
        <pc:spChg chg="mod">
          <ac:chgData name="Sigurður Jóhannesson - HI" userId="ca5d1911-9df5-4a32-b89f-773b0d2e7964" providerId="ADAL" clId="{C6F4F145-6C4C-442F-9ACB-C4C3447F01AE}" dt="2025-01-06T13:06:30.580" v="6934" actId="20577"/>
          <ac:spMkLst>
            <pc:docMk/>
            <pc:sldMk cId="2496407999" sldId="268"/>
            <ac:spMk id="8" creationId="{A354B78D-82AE-D727-903F-CFDA009EC641}"/>
          </ac:spMkLst>
        </pc:spChg>
        <pc:spChg chg="mod">
          <ac:chgData name="Sigurður Jóhannesson - HI" userId="ca5d1911-9df5-4a32-b89f-773b0d2e7964" providerId="ADAL" clId="{C6F4F145-6C4C-442F-9ACB-C4C3447F01AE}" dt="2025-01-05T16:11:06.735" v="5591" actId="2711"/>
          <ac:spMkLst>
            <pc:docMk/>
            <pc:sldMk cId="2496407999" sldId="268"/>
            <ac:spMk id="9" creationId="{0A838991-6BC5-45BE-B3D3-1BA02B36B086}"/>
          </ac:spMkLst>
        </pc:spChg>
        <pc:spChg chg="add mod">
          <ac:chgData name="Sigurður Jóhannesson - HI" userId="ca5d1911-9df5-4a32-b89f-773b0d2e7964" providerId="ADAL" clId="{C6F4F145-6C4C-442F-9ACB-C4C3447F01AE}" dt="2025-01-05T16:11:13.203" v="5595" actId="1035"/>
          <ac:spMkLst>
            <pc:docMk/>
            <pc:sldMk cId="2496407999" sldId="268"/>
            <ac:spMk id="18" creationId="{63F262FE-5336-9F3A-312A-2F76EA6D8DF0}"/>
          </ac:spMkLst>
        </pc:spChg>
        <pc:picChg chg="add mod">
          <ac:chgData name="Sigurður Jóhannesson - HI" userId="ca5d1911-9df5-4a32-b89f-773b0d2e7964" providerId="ADAL" clId="{C6F4F145-6C4C-442F-9ACB-C4C3447F01AE}" dt="2025-01-04T15:08:50.993" v="3953"/>
          <ac:picMkLst>
            <pc:docMk/>
            <pc:sldMk cId="2496407999" sldId="268"/>
            <ac:picMk id="20" creationId="{5DEC51C8-685C-AE6A-36FE-310F85E1FDB7}"/>
          </ac:picMkLst>
        </pc:picChg>
        <pc:inkChg chg="add">
          <ac:chgData name="Sigurður Jóhannesson - HI" userId="ca5d1911-9df5-4a32-b89f-773b0d2e7964" providerId="ADAL" clId="{C6F4F145-6C4C-442F-9ACB-C4C3447F01AE}" dt="2025-01-04T14:16:06.889" v="2605"/>
          <ac:inkMkLst>
            <pc:docMk/>
            <pc:sldMk cId="2496407999" sldId="268"/>
            <ac:inkMk id="12" creationId="{7D6E2CC8-6CEF-968E-7807-8D30D65CE11E}"/>
          </ac:inkMkLst>
        </pc:inkChg>
        <pc:inkChg chg="add">
          <ac:chgData name="Sigurður Jóhannesson - HI" userId="ca5d1911-9df5-4a32-b89f-773b0d2e7964" providerId="ADAL" clId="{C6F4F145-6C4C-442F-9ACB-C4C3447F01AE}" dt="2025-01-04T14:16:11.292" v="2606" actId="9405"/>
          <ac:inkMkLst>
            <pc:docMk/>
            <pc:sldMk cId="2496407999" sldId="268"/>
            <ac:inkMk id="14" creationId="{2E482925-73D2-76DA-016D-DA6CF5C3472E}"/>
          </ac:inkMkLst>
        </pc:inkChg>
        <pc:cxnChg chg="mod">
          <ac:chgData name="Sigurður Jóhannesson - HI" userId="ca5d1911-9df5-4a32-b89f-773b0d2e7964" providerId="ADAL" clId="{C6F4F145-6C4C-442F-9ACB-C4C3447F01AE}" dt="2025-01-04T14:39:20.372" v="3120" actId="14100"/>
          <ac:cxnSpMkLst>
            <pc:docMk/>
            <pc:sldMk cId="2496407999" sldId="268"/>
            <ac:cxnSpMk id="13" creationId="{44E8BD25-D727-43A0-7610-04892717893E}"/>
          </ac:cxnSpMkLst>
        </pc:cxnChg>
      </pc:sldChg>
      <pc:sldChg chg="addSp delSp modSp add mod">
        <pc:chgData name="Sigurður Jóhannesson - HI" userId="ca5d1911-9df5-4a32-b89f-773b0d2e7964" providerId="ADAL" clId="{C6F4F145-6C4C-442F-9ACB-C4C3447F01AE}" dt="2025-01-06T13:06:39.270" v="6938" actId="20577"/>
        <pc:sldMkLst>
          <pc:docMk/>
          <pc:sldMk cId="1939154041" sldId="269"/>
        </pc:sldMkLst>
        <pc:spChg chg="mod">
          <ac:chgData name="Sigurður Jóhannesson - HI" userId="ca5d1911-9df5-4a32-b89f-773b0d2e7964" providerId="ADAL" clId="{C6F4F145-6C4C-442F-9ACB-C4C3447F01AE}" dt="2025-01-06T13:06:39.270" v="6938" actId="20577"/>
          <ac:spMkLst>
            <pc:docMk/>
            <pc:sldMk cId="1939154041" sldId="269"/>
            <ac:spMk id="8" creationId="{A9C00CA3-4B95-C099-96BD-8A0535594216}"/>
          </ac:spMkLst>
        </pc:spChg>
        <pc:spChg chg="mod">
          <ac:chgData name="Sigurður Jóhannesson - HI" userId="ca5d1911-9df5-4a32-b89f-773b0d2e7964" providerId="ADAL" clId="{C6F4F145-6C4C-442F-9ACB-C4C3447F01AE}" dt="2025-01-05T16:11:34.033" v="5596" actId="2711"/>
          <ac:spMkLst>
            <pc:docMk/>
            <pc:sldMk cId="1939154041" sldId="269"/>
            <ac:spMk id="9" creationId="{C296F6E5-1425-40F8-A972-9FE1A57B1E38}"/>
          </ac:spMkLst>
        </pc:spChg>
        <pc:spChg chg="add mod">
          <ac:chgData name="Sigurður Jóhannesson - HI" userId="ca5d1911-9df5-4a32-b89f-773b0d2e7964" providerId="ADAL" clId="{C6F4F145-6C4C-442F-9ACB-C4C3447F01AE}" dt="2025-01-04T14:37:25.205" v="3067"/>
          <ac:spMkLst>
            <pc:docMk/>
            <pc:sldMk cId="1939154041" sldId="269"/>
            <ac:spMk id="16" creationId="{BDC946E8-301D-C373-2B90-62B266A2406C}"/>
          </ac:spMkLst>
        </pc:spChg>
        <pc:picChg chg="add mod">
          <ac:chgData name="Sigurður Jóhannesson - HI" userId="ca5d1911-9df5-4a32-b89f-773b0d2e7964" providerId="ADAL" clId="{C6F4F145-6C4C-442F-9ACB-C4C3447F01AE}" dt="2025-01-04T15:08:54.165" v="3954"/>
          <ac:picMkLst>
            <pc:docMk/>
            <pc:sldMk cId="1939154041" sldId="269"/>
            <ac:picMk id="18" creationId="{3C74BC47-CDCF-45AA-4E5E-9D5FC3513400}"/>
          </ac:picMkLst>
        </pc:picChg>
        <pc:inkChg chg="add mod">
          <ac:chgData name="Sigurður Jóhannesson - HI" userId="ca5d1911-9df5-4a32-b89f-773b0d2e7964" providerId="ADAL" clId="{C6F4F145-6C4C-442F-9ACB-C4C3447F01AE}" dt="2025-01-04T14:19:35.316" v="2687"/>
          <ac:inkMkLst>
            <pc:docMk/>
            <pc:sldMk cId="1939154041" sldId="269"/>
            <ac:inkMk id="11" creationId="{A659F59D-0D0A-7CFE-6055-2F58C4ABE62C}"/>
          </ac:inkMkLst>
        </pc:inkChg>
        <pc:cxnChg chg="mod">
          <ac:chgData name="Sigurður Jóhannesson - HI" userId="ca5d1911-9df5-4a32-b89f-773b0d2e7964" providerId="ADAL" clId="{C6F4F145-6C4C-442F-9ACB-C4C3447F01AE}" dt="2025-01-04T14:38:40.522" v="3081" actId="14100"/>
          <ac:cxnSpMkLst>
            <pc:docMk/>
            <pc:sldMk cId="1939154041" sldId="269"/>
            <ac:cxnSpMk id="13" creationId="{5EA717F3-ADD2-698B-D7B9-D7A092CABB49}"/>
          </ac:cxnSpMkLst>
        </pc:cxnChg>
      </pc:sldChg>
      <pc:sldChg chg="addSp delSp modSp add mod">
        <pc:chgData name="Sigurður Jóhannesson - HI" userId="ca5d1911-9df5-4a32-b89f-773b0d2e7964" providerId="ADAL" clId="{C6F4F145-6C4C-442F-9ACB-C4C3447F01AE}" dt="2025-01-06T13:06:17.524" v="6930" actId="20577"/>
        <pc:sldMkLst>
          <pc:docMk/>
          <pc:sldMk cId="3399858080" sldId="270"/>
        </pc:sldMkLst>
        <pc:spChg chg="mod">
          <ac:chgData name="Sigurður Jóhannesson - HI" userId="ca5d1911-9df5-4a32-b89f-773b0d2e7964" providerId="ADAL" clId="{C6F4F145-6C4C-442F-9ACB-C4C3447F01AE}" dt="2025-01-05T16:04:30.390" v="5374" actId="1036"/>
          <ac:spMkLst>
            <pc:docMk/>
            <pc:sldMk cId="3399858080" sldId="270"/>
            <ac:spMk id="2" creationId="{07A66813-B984-070F-2D9C-BAB5FE8035F1}"/>
          </ac:spMkLst>
        </pc:spChg>
        <pc:spChg chg="add mod">
          <ac:chgData name="Sigurður Jóhannesson - HI" userId="ca5d1911-9df5-4a32-b89f-773b0d2e7964" providerId="ADAL" clId="{C6F4F145-6C4C-442F-9ACB-C4C3447F01AE}" dt="2025-01-05T16:10:51.640" v="5590" actId="2711"/>
          <ac:spMkLst>
            <pc:docMk/>
            <pc:sldMk cId="3399858080" sldId="270"/>
            <ac:spMk id="7" creationId="{00F6BFCC-64C6-8DDD-0E56-E32C1FF33498}"/>
          </ac:spMkLst>
        </pc:spChg>
        <pc:spChg chg="mod">
          <ac:chgData name="Sigurður Jóhannesson - HI" userId="ca5d1911-9df5-4a32-b89f-773b0d2e7964" providerId="ADAL" clId="{C6F4F145-6C4C-442F-9ACB-C4C3447F01AE}" dt="2025-01-06T13:06:17.524" v="6930" actId="20577"/>
          <ac:spMkLst>
            <pc:docMk/>
            <pc:sldMk cId="3399858080" sldId="270"/>
            <ac:spMk id="8" creationId="{3977C855-E5C0-CC47-DD0D-EA957BFBDBC1}"/>
          </ac:spMkLst>
        </pc:spChg>
        <pc:graphicFrameChg chg="modGraphic">
          <ac:chgData name="Sigurður Jóhannesson - HI" userId="ca5d1911-9df5-4a32-b89f-773b0d2e7964" providerId="ADAL" clId="{C6F4F145-6C4C-442F-9ACB-C4C3447F01AE}" dt="2025-01-05T16:03:25.278" v="5299" actId="2164"/>
          <ac:graphicFrameMkLst>
            <pc:docMk/>
            <pc:sldMk cId="3399858080" sldId="270"/>
            <ac:graphicFrameMk id="5" creationId="{AFB51DA3-2F4A-C130-5D18-83A21F9BAC2C}"/>
          </ac:graphicFrameMkLst>
        </pc:graphicFrameChg>
        <pc:picChg chg="add mod">
          <ac:chgData name="Sigurður Jóhannesson - HI" userId="ca5d1911-9df5-4a32-b89f-773b0d2e7964" providerId="ADAL" clId="{C6F4F145-6C4C-442F-9ACB-C4C3447F01AE}" dt="2025-01-04T15:08:47.767" v="3952"/>
          <ac:picMkLst>
            <pc:docMk/>
            <pc:sldMk cId="3399858080" sldId="270"/>
            <ac:picMk id="10" creationId="{242A07FB-5C59-C751-D433-6C1EF72A87BF}"/>
          </ac:picMkLst>
        </pc:picChg>
        <pc:inkChg chg="add mod">
          <ac:chgData name="Sigurður Jóhannesson - HI" userId="ca5d1911-9df5-4a32-b89f-773b0d2e7964" providerId="ADAL" clId="{C6F4F145-6C4C-442F-9ACB-C4C3447F01AE}" dt="2025-01-04T14:22:50.491" v="2839"/>
          <ac:inkMkLst>
            <pc:docMk/>
            <pc:sldMk cId="3399858080" sldId="270"/>
            <ac:inkMk id="4" creationId="{4FE3CC1C-6748-E216-B5F9-847250211604}"/>
          </ac:inkMkLst>
        </pc:inkChg>
        <pc:cxnChg chg="mod">
          <ac:chgData name="Sigurður Jóhannesson - HI" userId="ca5d1911-9df5-4a32-b89f-773b0d2e7964" providerId="ADAL" clId="{C6F4F145-6C4C-442F-9ACB-C4C3447F01AE}" dt="2025-01-04T14:23:00.879" v="2840" actId="14100"/>
          <ac:cxnSpMkLst>
            <pc:docMk/>
            <pc:sldMk cId="3399858080" sldId="270"/>
            <ac:cxnSpMk id="13" creationId="{BE3FCFAD-8EBC-59B9-80F5-6273E74F3F3D}"/>
          </ac:cxnSpMkLst>
        </pc:cxnChg>
      </pc:sldChg>
      <pc:sldChg chg="addSp delSp modSp add mod">
        <pc:chgData name="Sigurður Jóhannesson - HI" userId="ca5d1911-9df5-4a32-b89f-773b0d2e7964" providerId="ADAL" clId="{C6F4F145-6C4C-442F-9ACB-C4C3447F01AE}" dt="2025-01-06T13:00:30.197" v="6926" actId="20577"/>
        <pc:sldMkLst>
          <pc:docMk/>
          <pc:sldMk cId="2688761303" sldId="271"/>
        </pc:sldMkLst>
        <pc:spChg chg="mod">
          <ac:chgData name="Sigurður Jóhannesson - HI" userId="ca5d1911-9df5-4a32-b89f-773b0d2e7964" providerId="ADAL" clId="{C6F4F145-6C4C-442F-9ACB-C4C3447F01AE}" dt="2025-01-04T14:59:00.633" v="3747" actId="20577"/>
          <ac:spMkLst>
            <pc:docMk/>
            <pc:sldMk cId="2688761303" sldId="271"/>
            <ac:spMk id="2" creationId="{CC093908-D721-49B3-627D-73A0103DB16E}"/>
          </ac:spMkLst>
        </pc:spChg>
        <pc:spChg chg="add mod">
          <ac:chgData name="Sigurður Jóhannesson - HI" userId="ca5d1911-9df5-4a32-b89f-773b0d2e7964" providerId="ADAL" clId="{C6F4F145-6C4C-442F-9ACB-C4C3447F01AE}" dt="2025-01-05T16:06:01.652" v="5486" actId="1035"/>
          <ac:spMkLst>
            <pc:docMk/>
            <pc:sldMk cId="2688761303" sldId="271"/>
            <ac:spMk id="4" creationId="{E862BBC5-D7CB-8271-B9F6-F238F8CA2A9A}"/>
          </ac:spMkLst>
        </pc:spChg>
        <pc:spChg chg="mod">
          <ac:chgData name="Sigurður Jóhannesson - HI" userId="ca5d1911-9df5-4a32-b89f-773b0d2e7964" providerId="ADAL" clId="{C6F4F145-6C4C-442F-9ACB-C4C3447F01AE}" dt="2025-01-06T13:00:30.197" v="6926" actId="20577"/>
          <ac:spMkLst>
            <pc:docMk/>
            <pc:sldMk cId="2688761303" sldId="271"/>
            <ac:spMk id="8" creationId="{772B079D-4CB6-E9AC-71E1-F81D1C1D6E6B}"/>
          </ac:spMkLst>
        </pc:spChg>
        <pc:picChg chg="add mod">
          <ac:chgData name="Sigurður Jóhannesson - HI" userId="ca5d1911-9df5-4a32-b89f-773b0d2e7964" providerId="ADAL" clId="{C6F4F145-6C4C-442F-9ACB-C4C3447F01AE}" dt="2025-01-04T15:08:43.557" v="3951"/>
          <ac:picMkLst>
            <pc:docMk/>
            <pc:sldMk cId="2688761303" sldId="271"/>
            <ac:picMk id="14" creationId="{DE2CABEA-41C4-2E6F-B2AB-099E245787B2}"/>
          </ac:picMkLst>
        </pc:picChg>
        <pc:inkChg chg="add mod">
          <ac:chgData name="Sigurður Jóhannesson - HI" userId="ca5d1911-9df5-4a32-b89f-773b0d2e7964" providerId="ADAL" clId="{C6F4F145-6C4C-442F-9ACB-C4C3447F01AE}" dt="2025-01-04T14:24:12.052" v="2914"/>
          <ac:inkMkLst>
            <pc:docMk/>
            <pc:sldMk cId="2688761303" sldId="271"/>
            <ac:inkMk id="10" creationId="{F9A359F2-E24B-D757-BB14-03263DAEACA6}"/>
          </ac:inkMkLst>
        </pc:inkChg>
        <pc:cxnChg chg="mod">
          <ac:chgData name="Sigurður Jóhannesson - HI" userId="ca5d1911-9df5-4a32-b89f-773b0d2e7964" providerId="ADAL" clId="{C6F4F145-6C4C-442F-9ACB-C4C3447F01AE}" dt="2025-01-04T14:52:18.742" v="3612" actId="14100"/>
          <ac:cxnSpMkLst>
            <pc:docMk/>
            <pc:sldMk cId="2688761303" sldId="271"/>
            <ac:cxnSpMk id="13" creationId="{D0B2421E-3CC6-0BA2-0B93-BA2DE17A7B61}"/>
          </ac:cxnSpMkLst>
        </pc:cxnChg>
      </pc:sldChg>
      <pc:sldChg chg="addSp modSp add mod">
        <pc:chgData name="Sigurður Jóhannesson - HI" userId="ca5d1911-9df5-4a32-b89f-773b0d2e7964" providerId="ADAL" clId="{C6F4F145-6C4C-442F-9ACB-C4C3447F01AE}" dt="2025-01-06T13:07:11.785" v="6954" actId="20577"/>
        <pc:sldMkLst>
          <pc:docMk/>
          <pc:sldMk cId="4084593128" sldId="272"/>
        </pc:sldMkLst>
        <pc:spChg chg="mod">
          <ac:chgData name="Sigurður Jóhannesson - HI" userId="ca5d1911-9df5-4a32-b89f-773b0d2e7964" providerId="ADAL" clId="{C6F4F145-6C4C-442F-9ACB-C4C3447F01AE}" dt="2025-01-04T15:04:56.311" v="3903" actId="20577"/>
          <ac:spMkLst>
            <pc:docMk/>
            <pc:sldMk cId="4084593128" sldId="272"/>
            <ac:spMk id="2" creationId="{6EA1654A-448C-4183-E703-D708A544A9AA}"/>
          </ac:spMkLst>
        </pc:spChg>
        <pc:spChg chg="add mod">
          <ac:chgData name="Sigurður Jóhannesson - HI" userId="ca5d1911-9df5-4a32-b89f-773b0d2e7964" providerId="ADAL" clId="{C6F4F145-6C4C-442F-9ACB-C4C3447F01AE}" dt="2025-01-05T16:12:23.060" v="5600" actId="2711"/>
          <ac:spMkLst>
            <pc:docMk/>
            <pc:sldMk cId="4084593128" sldId="272"/>
            <ac:spMk id="4" creationId="{7982F804-9CD0-52B7-A2BD-E93229C67C7C}"/>
          </ac:spMkLst>
        </pc:spChg>
        <pc:spChg chg="mod">
          <ac:chgData name="Sigurður Jóhannesson - HI" userId="ca5d1911-9df5-4a32-b89f-773b0d2e7964" providerId="ADAL" clId="{C6F4F145-6C4C-442F-9ACB-C4C3447F01AE}" dt="2025-01-06T13:07:11.785" v="6954" actId="20577"/>
          <ac:spMkLst>
            <pc:docMk/>
            <pc:sldMk cId="4084593128" sldId="272"/>
            <ac:spMk id="8" creationId="{7134EFDB-E255-B06B-D246-5DF5BE7ED5FB}"/>
          </ac:spMkLst>
        </pc:spChg>
        <pc:picChg chg="add mod">
          <ac:chgData name="Sigurður Jóhannesson - HI" userId="ca5d1911-9df5-4a32-b89f-773b0d2e7964" providerId="ADAL" clId="{C6F4F145-6C4C-442F-9ACB-C4C3447F01AE}" dt="2025-01-04T15:09:08.034" v="3959"/>
          <ac:picMkLst>
            <pc:docMk/>
            <pc:sldMk cId="4084593128" sldId="272"/>
            <ac:picMk id="10" creationId="{AB96838A-4BC1-D8B8-366E-3A8EBF0E0AFC}"/>
          </ac:picMkLst>
        </pc:picChg>
        <pc:inkChg chg="add">
          <ac:chgData name="Sigurður Jóhannesson - HI" userId="ca5d1911-9df5-4a32-b89f-773b0d2e7964" providerId="ADAL" clId="{C6F4F145-6C4C-442F-9ACB-C4C3447F01AE}" dt="2025-01-04T14:45:34.111" v="3522" actId="9405"/>
          <ac:inkMkLst>
            <pc:docMk/>
            <pc:sldMk cId="4084593128" sldId="272"/>
            <ac:inkMk id="3" creationId="{D5E5664A-4D28-1F9B-9F8D-DF9642506F96}"/>
          </ac:inkMkLst>
        </pc:inkChg>
        <pc:cxnChg chg="add">
          <ac:chgData name="Sigurður Jóhannesson - HI" userId="ca5d1911-9df5-4a32-b89f-773b0d2e7964" providerId="ADAL" clId="{C6F4F145-6C4C-442F-9ACB-C4C3447F01AE}" dt="2025-01-04T14:47:46.648" v="3547" actId="11529"/>
          <ac:cxnSpMkLst>
            <pc:docMk/>
            <pc:sldMk cId="4084593128" sldId="272"/>
            <ac:cxnSpMk id="9" creationId="{18229EEF-1496-0EB9-B2C0-072DE6802404}"/>
          </ac:cxnSpMkLst>
        </pc:cxnChg>
      </pc:sldChg>
      <pc:sldChg chg="addSp delSp modSp add mod">
        <pc:chgData name="Sigurður Jóhannesson - HI" userId="ca5d1911-9df5-4a32-b89f-773b0d2e7964" providerId="ADAL" clId="{C6F4F145-6C4C-442F-9ACB-C4C3447F01AE}" dt="2025-01-06T13:07:03.470" v="6950" actId="20577"/>
        <pc:sldMkLst>
          <pc:docMk/>
          <pc:sldMk cId="358056159" sldId="273"/>
        </pc:sldMkLst>
        <pc:spChg chg="mod">
          <ac:chgData name="Sigurður Jóhannesson - HI" userId="ca5d1911-9df5-4a32-b89f-773b0d2e7964" providerId="ADAL" clId="{C6F4F145-6C4C-442F-9ACB-C4C3447F01AE}" dt="2025-01-05T16:12:11.753" v="5599" actId="1035"/>
          <ac:spMkLst>
            <pc:docMk/>
            <pc:sldMk cId="358056159" sldId="273"/>
            <ac:spMk id="2" creationId="{B96AE2F9-D072-818E-B4E7-6B8C7C0C8D03}"/>
          </ac:spMkLst>
        </pc:spChg>
        <pc:spChg chg="mod">
          <ac:chgData name="Sigurður Jóhannesson - HI" userId="ca5d1911-9df5-4a32-b89f-773b0d2e7964" providerId="ADAL" clId="{C6F4F145-6C4C-442F-9ACB-C4C3447F01AE}" dt="2025-01-05T16:12:05.399" v="5598" actId="2711"/>
          <ac:spMkLst>
            <pc:docMk/>
            <pc:sldMk cId="358056159" sldId="273"/>
            <ac:spMk id="4" creationId="{D46A1381-D46D-24E9-B7A4-104B5EAD0D2B}"/>
          </ac:spMkLst>
        </pc:spChg>
        <pc:spChg chg="mod">
          <ac:chgData name="Sigurður Jóhannesson - HI" userId="ca5d1911-9df5-4a32-b89f-773b0d2e7964" providerId="ADAL" clId="{C6F4F145-6C4C-442F-9ACB-C4C3447F01AE}" dt="2025-01-06T13:07:03.470" v="6950" actId="20577"/>
          <ac:spMkLst>
            <pc:docMk/>
            <pc:sldMk cId="358056159" sldId="273"/>
            <ac:spMk id="8" creationId="{903DF462-7436-CF87-8CB4-613CA197E661}"/>
          </ac:spMkLst>
        </pc:spChg>
        <pc:picChg chg="add mod">
          <ac:chgData name="Sigurður Jóhannesson - HI" userId="ca5d1911-9df5-4a32-b89f-773b0d2e7964" providerId="ADAL" clId="{C6F4F145-6C4C-442F-9ACB-C4C3447F01AE}" dt="2025-01-04T15:09:01.498" v="3958" actId="1035"/>
          <ac:picMkLst>
            <pc:docMk/>
            <pc:sldMk cId="358056159" sldId="273"/>
            <ac:picMk id="24" creationId="{F8A6C721-B1BD-AFE2-F23C-27F2339543AA}"/>
          </ac:picMkLst>
        </pc:picChg>
        <pc:inkChg chg="add">
          <ac:chgData name="Sigurður Jóhannesson - HI" userId="ca5d1911-9df5-4a32-b89f-773b0d2e7964" providerId="ADAL" clId="{C6F4F145-6C4C-442F-9ACB-C4C3447F01AE}" dt="2025-01-04T14:49:34.920" v="3592" actId="9405"/>
          <ac:inkMkLst>
            <pc:docMk/>
            <pc:sldMk cId="358056159" sldId="273"/>
            <ac:inkMk id="17" creationId="{62C7C896-B883-168A-0FA1-4620655937BA}"/>
          </ac:inkMkLst>
        </pc:inkChg>
        <pc:inkChg chg="add">
          <ac:chgData name="Sigurður Jóhannesson - HI" userId="ca5d1911-9df5-4a32-b89f-773b0d2e7964" providerId="ADAL" clId="{C6F4F145-6C4C-442F-9ACB-C4C3447F01AE}" dt="2025-01-04T14:50:02.580" v="3596" actId="9405"/>
          <ac:inkMkLst>
            <pc:docMk/>
            <pc:sldMk cId="358056159" sldId="273"/>
            <ac:inkMk id="18" creationId="{AF36D876-815E-28B9-E6A4-014FCC555855}"/>
          </ac:inkMkLst>
        </pc:inkChg>
        <pc:inkChg chg="add">
          <ac:chgData name="Sigurður Jóhannesson - HI" userId="ca5d1911-9df5-4a32-b89f-773b0d2e7964" providerId="ADAL" clId="{C6F4F145-6C4C-442F-9ACB-C4C3447F01AE}" dt="2025-01-04T14:50:07.311" v="3598"/>
          <ac:inkMkLst>
            <pc:docMk/>
            <pc:sldMk cId="358056159" sldId="273"/>
            <ac:inkMk id="20" creationId="{0C220EAC-2314-96F6-BD81-262A11A66E22}"/>
          </ac:inkMkLst>
        </pc:inkChg>
        <pc:inkChg chg="add">
          <ac:chgData name="Sigurður Jóhannesson - HI" userId="ca5d1911-9df5-4a32-b89f-773b0d2e7964" providerId="ADAL" clId="{C6F4F145-6C4C-442F-9ACB-C4C3447F01AE}" dt="2025-01-04T14:50:10.920" v="3599" actId="9405"/>
          <ac:inkMkLst>
            <pc:docMk/>
            <pc:sldMk cId="358056159" sldId="273"/>
            <ac:inkMk id="21" creationId="{BD798E2B-57EA-1D42-BF47-8DEB40C80E25}"/>
          </ac:inkMkLst>
        </pc:inkChg>
        <pc:inkChg chg="add">
          <ac:chgData name="Sigurður Jóhannesson - HI" userId="ca5d1911-9df5-4a32-b89f-773b0d2e7964" providerId="ADAL" clId="{C6F4F145-6C4C-442F-9ACB-C4C3447F01AE}" dt="2025-01-04T14:50:14.789" v="3601"/>
          <ac:inkMkLst>
            <pc:docMk/>
            <pc:sldMk cId="358056159" sldId="273"/>
            <ac:inkMk id="23" creationId="{3ABD6D67-C86A-1E02-8B35-0B7AAFE0ECF9}"/>
          </ac:inkMkLst>
        </pc:inkChg>
        <pc:cxnChg chg="mod">
          <ac:chgData name="Sigurður Jóhannesson - HI" userId="ca5d1911-9df5-4a32-b89f-773b0d2e7964" providerId="ADAL" clId="{C6F4F145-6C4C-442F-9ACB-C4C3447F01AE}" dt="2025-01-04T14:48:33.476" v="3566" actId="14100"/>
          <ac:cxnSpMkLst>
            <pc:docMk/>
            <pc:sldMk cId="358056159" sldId="273"/>
            <ac:cxnSpMk id="9" creationId="{16D311DD-60FF-B90E-4778-3C1058CE486A}"/>
          </ac:cxnSpMkLst>
        </pc:cxnChg>
        <pc:cxnChg chg="add mod">
          <ac:chgData name="Sigurður Jóhannesson - HI" userId="ca5d1911-9df5-4a32-b89f-773b0d2e7964" providerId="ADAL" clId="{C6F4F145-6C4C-442F-9ACB-C4C3447F01AE}" dt="2025-01-04T14:48:52.254" v="3586" actId="14100"/>
          <ac:cxnSpMkLst>
            <pc:docMk/>
            <pc:sldMk cId="358056159" sldId="273"/>
            <ac:cxnSpMk id="10" creationId="{5B708E7B-D8F0-142C-8D2D-C3488F074FE5}"/>
          </ac:cxnSpMkLst>
        </pc:cxnChg>
      </pc:sldChg>
      <pc:sldChg chg="addSp delSp modSp add mod">
        <pc:chgData name="Sigurður Jóhannesson - HI" userId="ca5d1911-9df5-4a32-b89f-773b0d2e7964" providerId="ADAL" clId="{C6F4F145-6C4C-442F-9ACB-C4C3447F01AE}" dt="2025-01-06T14:00:48.359" v="8132" actId="20577"/>
        <pc:sldMkLst>
          <pc:docMk/>
          <pc:sldMk cId="2090489880" sldId="274"/>
        </pc:sldMkLst>
        <pc:spChg chg="mod">
          <ac:chgData name="Sigurður Jóhannesson - HI" userId="ca5d1911-9df5-4a32-b89f-773b0d2e7964" providerId="ADAL" clId="{C6F4F145-6C4C-442F-9ACB-C4C3447F01AE}" dt="2025-01-04T14:59:11.733" v="3761" actId="20577"/>
          <ac:spMkLst>
            <pc:docMk/>
            <pc:sldMk cId="2090489880" sldId="274"/>
            <ac:spMk id="2" creationId="{E80CDD3C-E75F-3DCE-C1E6-C49B2452079D}"/>
          </ac:spMkLst>
        </pc:spChg>
        <pc:spChg chg="mod">
          <ac:chgData name="Sigurður Jóhannesson - HI" userId="ca5d1911-9df5-4a32-b89f-773b0d2e7964" providerId="ADAL" clId="{C6F4F145-6C4C-442F-9ACB-C4C3447F01AE}" dt="2025-01-06T13:07:24.838" v="6958" actId="20577"/>
          <ac:spMkLst>
            <pc:docMk/>
            <pc:sldMk cId="2090489880" sldId="274"/>
            <ac:spMk id="8" creationId="{06FF92EC-52C2-E5BD-31E8-4FC30103EAE8}"/>
          </ac:spMkLst>
        </pc:spChg>
        <pc:spChg chg="add mod">
          <ac:chgData name="Sigurður Jóhannesson - HI" userId="ca5d1911-9df5-4a32-b89f-773b0d2e7964" providerId="ADAL" clId="{C6F4F145-6C4C-442F-9ACB-C4C3447F01AE}" dt="2025-01-06T14:00:48.359" v="8132" actId="20577"/>
          <ac:spMkLst>
            <pc:docMk/>
            <pc:sldMk cId="2090489880" sldId="274"/>
            <ac:spMk id="10" creationId="{C01255F4-CD87-5BC0-AE0E-2C3F7A2A78C4}"/>
          </ac:spMkLst>
        </pc:spChg>
        <pc:graphicFrameChg chg="mod">
          <ac:chgData name="Sigurður Jóhannesson - HI" userId="ca5d1911-9df5-4a32-b89f-773b0d2e7964" providerId="ADAL" clId="{C6F4F145-6C4C-442F-9ACB-C4C3447F01AE}" dt="2025-01-05T15:58:30.486" v="5136" actId="1035"/>
          <ac:graphicFrameMkLst>
            <pc:docMk/>
            <pc:sldMk cId="2090489880" sldId="274"/>
            <ac:graphicFrameMk id="5" creationId="{556E91AC-F3A2-7FB8-0926-CFFC3922B659}"/>
          </ac:graphicFrameMkLst>
        </pc:graphicFrameChg>
        <pc:picChg chg="add mod">
          <ac:chgData name="Sigurður Jóhannesson - HI" userId="ca5d1911-9df5-4a32-b89f-773b0d2e7964" providerId="ADAL" clId="{C6F4F145-6C4C-442F-9ACB-C4C3447F01AE}" dt="2025-01-04T15:08:39.084" v="3950"/>
          <ac:picMkLst>
            <pc:docMk/>
            <pc:sldMk cId="2090489880" sldId="274"/>
            <ac:picMk id="7" creationId="{093F5FED-11BF-D47C-CBC6-A58A7BFBA637}"/>
          </ac:picMkLst>
        </pc:picChg>
        <pc:inkChg chg="add">
          <ac:chgData name="Sigurður Jóhannesson - HI" userId="ca5d1911-9df5-4a32-b89f-773b0d2e7964" providerId="ADAL" clId="{C6F4F145-6C4C-442F-9ACB-C4C3447F01AE}" dt="2025-01-04T14:57:30.990" v="3716" actId="9405"/>
          <ac:inkMkLst>
            <pc:docMk/>
            <pc:sldMk cId="2090489880" sldId="274"/>
            <ac:inkMk id="3" creationId="{30609B4E-E7FB-5AC4-4FE0-96A417D10961}"/>
          </ac:inkMkLst>
        </pc:inkChg>
        <pc:cxnChg chg="mod">
          <ac:chgData name="Sigurður Jóhannesson - HI" userId="ca5d1911-9df5-4a32-b89f-773b0d2e7964" providerId="ADAL" clId="{C6F4F145-6C4C-442F-9ACB-C4C3447F01AE}" dt="2025-01-04T14:57:40.401" v="3717" actId="14100"/>
          <ac:cxnSpMkLst>
            <pc:docMk/>
            <pc:sldMk cId="2090489880" sldId="274"/>
            <ac:cxnSpMk id="13" creationId="{C0097112-BA17-42C8-1252-AB33245E2DE6}"/>
          </ac:cxnSpMkLst>
        </pc:cxnChg>
      </pc:sldChg>
      <pc:sldChg chg="addSp delSp modSp add del mod">
        <pc:chgData name="Sigurður Jóhannesson - HI" userId="ca5d1911-9df5-4a32-b89f-773b0d2e7964" providerId="ADAL" clId="{C6F4F145-6C4C-442F-9ACB-C4C3447F01AE}" dt="2025-01-05T15:52:56.577" v="4924" actId="2696"/>
        <pc:sldMkLst>
          <pc:docMk/>
          <pc:sldMk cId="1877697894" sldId="275"/>
        </pc:sldMkLst>
      </pc:sldChg>
      <pc:sldChg chg="addSp modSp new mod ord modNotesTx">
        <pc:chgData name="Sigurður Jóhannesson - HI" userId="ca5d1911-9df5-4a32-b89f-773b0d2e7964" providerId="ADAL" clId="{C6F4F145-6C4C-442F-9ACB-C4C3447F01AE}" dt="2025-01-16T09:08:45.881" v="15651" actId="20577"/>
        <pc:sldMkLst>
          <pc:docMk/>
          <pc:sldMk cId="1738368960" sldId="276"/>
        </pc:sldMkLst>
        <pc:spChg chg="mod">
          <ac:chgData name="Sigurður Jóhannesson - HI" userId="ca5d1911-9df5-4a32-b89f-773b0d2e7964" providerId="ADAL" clId="{C6F4F145-6C4C-442F-9ACB-C4C3447F01AE}" dt="2025-01-06T13:43:24.171" v="7501" actId="5793"/>
          <ac:spMkLst>
            <pc:docMk/>
            <pc:sldMk cId="1738368960" sldId="276"/>
            <ac:spMk id="2" creationId="{9D6F9586-7232-EF13-145E-E38C56267AC5}"/>
          </ac:spMkLst>
        </pc:spChg>
        <pc:spChg chg="mod">
          <ac:chgData name="Sigurður Jóhannesson - HI" userId="ca5d1911-9df5-4a32-b89f-773b0d2e7964" providerId="ADAL" clId="{C6F4F145-6C4C-442F-9ACB-C4C3447F01AE}" dt="2025-01-16T09:08:45.881" v="15651" actId="20577"/>
          <ac:spMkLst>
            <pc:docMk/>
            <pc:sldMk cId="1738368960" sldId="276"/>
            <ac:spMk id="3" creationId="{EB33FE94-FCB8-769D-CA7F-AFA91ED0691D}"/>
          </ac:spMkLst>
        </pc:spChg>
        <pc:picChg chg="add mod">
          <ac:chgData name="Sigurður Jóhannesson - HI" userId="ca5d1911-9df5-4a32-b89f-773b0d2e7964" providerId="ADAL" clId="{C6F4F145-6C4C-442F-9ACB-C4C3447F01AE}" dt="2025-01-06T13:43:32.089" v="7502"/>
          <ac:picMkLst>
            <pc:docMk/>
            <pc:sldMk cId="1738368960" sldId="276"/>
            <ac:picMk id="4" creationId="{C4A5A01E-E678-CF0B-12CA-908FBCF8A74D}"/>
          </ac:picMkLst>
        </pc:picChg>
      </pc:sldChg>
      <pc:sldChg chg="addSp delSp modSp new mod">
        <pc:chgData name="Sigurður Jóhannesson - HI" userId="ca5d1911-9df5-4a32-b89f-773b0d2e7964" providerId="ADAL" clId="{C6F4F145-6C4C-442F-9ACB-C4C3447F01AE}" dt="2025-01-15T09:45:17.058" v="15273" actId="14100"/>
        <pc:sldMkLst>
          <pc:docMk/>
          <pc:sldMk cId="1261624292" sldId="277"/>
        </pc:sldMkLst>
        <pc:spChg chg="mod">
          <ac:chgData name="Sigurður Jóhannesson - HI" userId="ca5d1911-9df5-4a32-b89f-773b0d2e7964" providerId="ADAL" clId="{C6F4F145-6C4C-442F-9ACB-C4C3447F01AE}" dt="2025-01-05T15:23:15.456" v="4686" actId="20577"/>
          <ac:spMkLst>
            <pc:docMk/>
            <pc:sldMk cId="1261624292" sldId="277"/>
            <ac:spMk id="2" creationId="{0FDC3188-DF1A-B100-F322-73B6DF8F1805}"/>
          </ac:spMkLst>
        </pc:spChg>
        <pc:spChg chg="add mod">
          <ac:chgData name="Sigurður Jóhannesson - HI" userId="ca5d1911-9df5-4a32-b89f-773b0d2e7964" providerId="ADAL" clId="{C6F4F145-6C4C-442F-9ACB-C4C3447F01AE}" dt="2025-01-15T09:45:17.058" v="15273" actId="14100"/>
          <ac:spMkLst>
            <pc:docMk/>
            <pc:sldMk cId="1261624292" sldId="277"/>
            <ac:spMk id="6" creationId="{6E5B5352-E5AE-2E96-4775-880C9FCD7EFB}"/>
          </ac:spMkLst>
        </pc:spChg>
        <pc:spChg chg="add mod">
          <ac:chgData name="Sigurður Jóhannesson - HI" userId="ca5d1911-9df5-4a32-b89f-773b0d2e7964" providerId="ADAL" clId="{C6F4F145-6C4C-442F-9ACB-C4C3447F01AE}" dt="2025-01-05T16:18:20.780" v="5617" actId="1037"/>
          <ac:spMkLst>
            <pc:docMk/>
            <pc:sldMk cId="1261624292" sldId="277"/>
            <ac:spMk id="9" creationId="{6C03553D-BE1F-754A-EB26-ABC1B768C614}"/>
          </ac:spMkLst>
        </pc:spChg>
        <pc:spChg chg="add mod">
          <ac:chgData name="Sigurður Jóhannesson - HI" userId="ca5d1911-9df5-4a32-b89f-773b0d2e7964" providerId="ADAL" clId="{C6F4F145-6C4C-442F-9ACB-C4C3447F01AE}" dt="2025-01-08T16:02:09.363" v="10199" actId="20577"/>
          <ac:spMkLst>
            <pc:docMk/>
            <pc:sldMk cId="1261624292" sldId="277"/>
            <ac:spMk id="10" creationId="{DE99E8AB-2258-09C6-8B85-5615D56CC486}"/>
          </ac:spMkLst>
        </pc:spChg>
        <pc:picChg chg="mod ord">
          <ac:chgData name="Sigurður Jóhannesson - HI" userId="ca5d1911-9df5-4a32-b89f-773b0d2e7964" providerId="ADAL" clId="{C6F4F145-6C4C-442F-9ACB-C4C3447F01AE}" dt="2025-01-06T16:32:29.919" v="8161" actId="167"/>
          <ac:picMkLst>
            <pc:docMk/>
            <pc:sldMk cId="1261624292" sldId="277"/>
            <ac:picMk id="5" creationId="{4D81715F-1920-C941-122E-B3EA682EA1B9}"/>
          </ac:picMkLst>
        </pc:picChg>
        <pc:cxnChg chg="add mod ord">
          <ac:chgData name="Sigurður Jóhannesson - HI" userId="ca5d1911-9df5-4a32-b89f-773b0d2e7964" providerId="ADAL" clId="{C6F4F145-6C4C-442F-9ACB-C4C3447F01AE}" dt="2025-01-06T16:40:57.129" v="8196" actId="692"/>
          <ac:cxnSpMkLst>
            <pc:docMk/>
            <pc:sldMk cId="1261624292" sldId="277"/>
            <ac:cxnSpMk id="7" creationId="{39886AA2-03B0-3AE9-5D53-87B334D7FA28}"/>
          </ac:cxnSpMkLst>
        </pc:cxnChg>
      </pc:sldChg>
      <pc:sldChg chg="delSp add del mod">
        <pc:chgData name="Sigurður Jóhannesson - HI" userId="ca5d1911-9df5-4a32-b89f-773b0d2e7964" providerId="ADAL" clId="{C6F4F145-6C4C-442F-9ACB-C4C3447F01AE}" dt="2025-01-05T16:19:30.589" v="5618" actId="2696"/>
        <pc:sldMkLst>
          <pc:docMk/>
          <pc:sldMk cId="2527272465" sldId="278"/>
        </pc:sldMkLst>
      </pc:sldChg>
      <pc:sldChg chg="addSp delSp modSp new mod ord">
        <pc:chgData name="Sigurður Jóhannesson - HI" userId="ca5d1911-9df5-4a32-b89f-773b0d2e7964" providerId="ADAL" clId="{C6F4F145-6C4C-442F-9ACB-C4C3447F01AE}" dt="2025-01-08T14:56:14.669" v="9267" actId="20577"/>
        <pc:sldMkLst>
          <pc:docMk/>
          <pc:sldMk cId="609764419" sldId="279"/>
        </pc:sldMkLst>
        <pc:spChg chg="mod">
          <ac:chgData name="Sigurður Jóhannesson - HI" userId="ca5d1911-9df5-4a32-b89f-773b0d2e7964" providerId="ADAL" clId="{C6F4F145-6C4C-442F-9ACB-C4C3447F01AE}" dt="2025-01-06T20:26:53.628" v="8806" actId="20577"/>
          <ac:spMkLst>
            <pc:docMk/>
            <pc:sldMk cId="609764419" sldId="279"/>
            <ac:spMk id="2" creationId="{CDA88F5C-313F-C072-B776-59BA25FCAFD3}"/>
          </ac:spMkLst>
        </pc:spChg>
        <pc:spChg chg="add mod">
          <ac:chgData name="Sigurður Jóhannesson - HI" userId="ca5d1911-9df5-4a32-b89f-773b0d2e7964" providerId="ADAL" clId="{C6F4F145-6C4C-442F-9ACB-C4C3447F01AE}" dt="2025-01-06T20:27:08.693" v="8808" actId="20577"/>
          <ac:spMkLst>
            <pc:docMk/>
            <pc:sldMk cId="609764419" sldId="279"/>
            <ac:spMk id="7" creationId="{86322698-DAE3-00ED-D16A-2E42F4445904}"/>
          </ac:spMkLst>
        </pc:spChg>
        <pc:spChg chg="add mod">
          <ac:chgData name="Sigurður Jóhannesson - HI" userId="ca5d1911-9df5-4a32-b89f-773b0d2e7964" providerId="ADAL" clId="{C6F4F145-6C4C-442F-9ACB-C4C3447F01AE}" dt="2025-01-08T14:56:14.669" v="9267" actId="20577"/>
          <ac:spMkLst>
            <pc:docMk/>
            <pc:sldMk cId="609764419" sldId="279"/>
            <ac:spMk id="8" creationId="{3E54D801-C65F-DBCB-7C2F-D79023D0BBA8}"/>
          </ac:spMkLst>
        </pc:spChg>
        <pc:picChg chg="add mod">
          <ac:chgData name="Sigurður Jóhannesson - HI" userId="ca5d1911-9df5-4a32-b89f-773b0d2e7964" providerId="ADAL" clId="{C6F4F145-6C4C-442F-9ACB-C4C3447F01AE}" dt="2025-01-06T20:26:58.892" v="8807" actId="1035"/>
          <ac:picMkLst>
            <pc:docMk/>
            <pc:sldMk cId="609764419" sldId="279"/>
            <ac:picMk id="4" creationId="{F964C2E0-3D72-DC33-43EF-29AE58ACF4D0}"/>
          </ac:picMkLst>
        </pc:picChg>
        <pc:picChg chg="add mod ord">
          <ac:chgData name="Sigurður Jóhannesson - HI" userId="ca5d1911-9df5-4a32-b89f-773b0d2e7964" providerId="ADAL" clId="{C6F4F145-6C4C-442F-9ACB-C4C3447F01AE}" dt="2025-01-06T20:25:48.658" v="8687" actId="1076"/>
          <ac:picMkLst>
            <pc:docMk/>
            <pc:sldMk cId="609764419" sldId="279"/>
            <ac:picMk id="6" creationId="{0BBCE418-59F7-5EA3-0624-8CEA3AE39640}"/>
          </ac:picMkLst>
        </pc:picChg>
      </pc:sldChg>
      <pc:sldChg chg="addSp delSp modSp add mod">
        <pc:chgData name="Sigurður Jóhannesson - HI" userId="ca5d1911-9df5-4a32-b89f-773b0d2e7964" providerId="ADAL" clId="{C6F4F145-6C4C-442F-9ACB-C4C3447F01AE}" dt="2025-01-06T13:07:34.131" v="6962" actId="20577"/>
        <pc:sldMkLst>
          <pc:docMk/>
          <pc:sldMk cId="371043140" sldId="280"/>
        </pc:sldMkLst>
        <pc:spChg chg="mod">
          <ac:chgData name="Sigurður Jóhannesson - HI" userId="ca5d1911-9df5-4a32-b89f-773b0d2e7964" providerId="ADAL" clId="{C6F4F145-6C4C-442F-9ACB-C4C3447F01AE}" dt="2025-01-06T13:07:34.131" v="6962" actId="20577"/>
          <ac:spMkLst>
            <pc:docMk/>
            <pc:sldMk cId="371043140" sldId="280"/>
            <ac:spMk id="8" creationId="{D212402C-8AB1-C99F-DF4B-CC1363A9A361}"/>
          </ac:spMkLst>
        </pc:spChg>
        <pc:spChg chg="add mod">
          <ac:chgData name="Sigurður Jóhannesson - HI" userId="ca5d1911-9df5-4a32-b89f-773b0d2e7964" providerId="ADAL" clId="{C6F4F145-6C4C-442F-9ACB-C4C3447F01AE}" dt="2025-01-05T16:07:57.164" v="5588" actId="1076"/>
          <ac:spMkLst>
            <pc:docMk/>
            <pc:sldMk cId="371043140" sldId="280"/>
            <ac:spMk id="15" creationId="{36315034-DF06-2FBE-CE77-BB0CAF5455FD}"/>
          </ac:spMkLst>
        </pc:spChg>
        <pc:graphicFrameChg chg="mod">
          <ac:chgData name="Sigurður Jóhannesson - HI" userId="ca5d1911-9df5-4a32-b89f-773b0d2e7964" providerId="ADAL" clId="{C6F4F145-6C4C-442F-9ACB-C4C3447F01AE}" dt="2025-01-05T15:58:25.664" v="5134" actId="1076"/>
          <ac:graphicFrameMkLst>
            <pc:docMk/>
            <pc:sldMk cId="371043140" sldId="280"/>
            <ac:graphicFrameMk id="5" creationId="{0C2AE804-08BD-1A6F-7A48-4B66F388CE6C}"/>
          </ac:graphicFrameMkLst>
        </pc:graphicFrameChg>
        <pc:inkChg chg="add">
          <ac:chgData name="Sigurður Jóhannesson - HI" userId="ca5d1911-9df5-4a32-b89f-773b0d2e7964" providerId="ADAL" clId="{C6F4F145-6C4C-442F-9ACB-C4C3447F01AE}" dt="2025-01-05T15:54:14.240" v="4928" actId="9405"/>
          <ac:inkMkLst>
            <pc:docMk/>
            <pc:sldMk cId="371043140" sldId="280"/>
            <ac:inkMk id="10" creationId="{AAC4B28B-7B15-0BD8-5D9C-42DA3195A437}"/>
          </ac:inkMkLst>
        </pc:inkChg>
        <pc:cxnChg chg="mod">
          <ac:chgData name="Sigurður Jóhannesson - HI" userId="ca5d1911-9df5-4a32-b89f-773b0d2e7964" providerId="ADAL" clId="{C6F4F145-6C4C-442F-9ACB-C4C3447F01AE}" dt="2025-01-05T15:53:39.200" v="4926" actId="14100"/>
          <ac:cxnSpMkLst>
            <pc:docMk/>
            <pc:sldMk cId="371043140" sldId="280"/>
            <ac:cxnSpMk id="13" creationId="{8314CF4F-27E4-CADC-FB8F-40810D68AA1F}"/>
          </ac:cxnSpMkLst>
        </pc:cxnChg>
      </pc:sldChg>
      <pc:sldChg chg="addSp delSp modSp add mod">
        <pc:chgData name="Sigurður Jóhannesson - HI" userId="ca5d1911-9df5-4a32-b89f-773b0d2e7964" providerId="ADAL" clId="{C6F4F145-6C4C-442F-9ACB-C4C3447F01AE}" dt="2025-01-15T09:45:32.480" v="15275"/>
        <pc:sldMkLst>
          <pc:docMk/>
          <pc:sldMk cId="1470219547" sldId="281"/>
        </pc:sldMkLst>
        <pc:spChg chg="add mod">
          <ac:chgData name="Sigurður Jóhannesson - HI" userId="ca5d1911-9df5-4a32-b89f-773b0d2e7964" providerId="ADAL" clId="{C6F4F145-6C4C-442F-9ACB-C4C3447F01AE}" dt="2025-01-15T09:45:32.480" v="15275"/>
          <ac:spMkLst>
            <pc:docMk/>
            <pc:sldMk cId="1470219547" sldId="281"/>
            <ac:spMk id="3" creationId="{20FE7794-B7F7-58FC-757B-A1031654E0EB}"/>
          </ac:spMkLst>
        </pc:spChg>
        <pc:spChg chg="del">
          <ac:chgData name="Sigurður Jóhannesson - HI" userId="ca5d1911-9df5-4a32-b89f-773b0d2e7964" providerId="ADAL" clId="{C6F4F145-6C4C-442F-9ACB-C4C3447F01AE}" dt="2025-01-15T09:45:31.334" v="15274" actId="478"/>
          <ac:spMkLst>
            <pc:docMk/>
            <pc:sldMk cId="1470219547" sldId="281"/>
            <ac:spMk id="6" creationId="{42DE833B-7901-6A72-ADB9-B26EB5B53174}"/>
          </ac:spMkLst>
        </pc:spChg>
        <pc:picChg chg="add mod ord">
          <ac:chgData name="Sigurður Jóhannesson - HI" userId="ca5d1911-9df5-4a32-b89f-773b0d2e7964" providerId="ADAL" clId="{C6F4F145-6C4C-442F-9ACB-C4C3447F01AE}" dt="2025-01-06T16:32:44.840" v="8163" actId="167"/>
          <ac:picMkLst>
            <pc:docMk/>
            <pc:sldMk cId="1470219547" sldId="281"/>
            <ac:picMk id="4" creationId="{9D80959A-5F72-3086-B33A-1F93A1EF3A87}"/>
          </ac:picMkLst>
        </pc:picChg>
        <pc:picChg chg="mod ord">
          <ac:chgData name="Sigurður Jóhannesson - HI" userId="ca5d1911-9df5-4a32-b89f-773b0d2e7964" providerId="ADAL" clId="{C6F4F145-6C4C-442F-9ACB-C4C3447F01AE}" dt="2025-01-06T16:33:40.651" v="8164" actId="167"/>
          <ac:picMkLst>
            <pc:docMk/>
            <pc:sldMk cId="1470219547" sldId="281"/>
            <ac:picMk id="8" creationId="{12BA2FC6-99AC-8483-EFF9-B4A3168B01ED}"/>
          </ac:picMkLst>
        </pc:picChg>
        <pc:cxnChg chg="add mod ord">
          <ac:chgData name="Sigurður Jóhannesson - HI" userId="ca5d1911-9df5-4a32-b89f-773b0d2e7964" providerId="ADAL" clId="{C6F4F145-6C4C-442F-9ACB-C4C3447F01AE}" dt="2025-01-06T16:41:10.713" v="8199" actId="692"/>
          <ac:cxnSpMkLst>
            <pc:docMk/>
            <pc:sldMk cId="1470219547" sldId="281"/>
            <ac:cxnSpMk id="10" creationId="{A45C44E9-8C67-4101-2F03-E92C922AC292}"/>
          </ac:cxnSpMkLst>
        </pc:cxnChg>
      </pc:sldChg>
      <pc:sldChg chg="addSp modSp add mod ord modNotesTx">
        <pc:chgData name="Sigurður Jóhannesson - HI" userId="ca5d1911-9df5-4a32-b89f-773b0d2e7964" providerId="ADAL" clId="{C6F4F145-6C4C-442F-9ACB-C4C3447F01AE}" dt="2025-01-16T09:12:43.141" v="15674" actId="6549"/>
        <pc:sldMkLst>
          <pc:docMk/>
          <pc:sldMk cId="3413694151" sldId="282"/>
        </pc:sldMkLst>
        <pc:spChg chg="mod">
          <ac:chgData name="Sigurður Jóhannesson - HI" userId="ca5d1911-9df5-4a32-b89f-773b0d2e7964" providerId="ADAL" clId="{C6F4F145-6C4C-442F-9ACB-C4C3447F01AE}" dt="2025-01-09T09:51:31.333" v="11423" actId="6549"/>
          <ac:spMkLst>
            <pc:docMk/>
            <pc:sldMk cId="3413694151" sldId="282"/>
            <ac:spMk id="2" creationId="{FD4B72F2-267B-567B-D42E-3CCF24733A4D}"/>
          </ac:spMkLst>
        </pc:spChg>
        <pc:spChg chg="mod">
          <ac:chgData name="Sigurður Jóhannesson - HI" userId="ca5d1911-9df5-4a32-b89f-773b0d2e7964" providerId="ADAL" clId="{C6F4F145-6C4C-442F-9ACB-C4C3447F01AE}" dt="2025-01-16T09:12:43.141" v="15674" actId="6549"/>
          <ac:spMkLst>
            <pc:docMk/>
            <pc:sldMk cId="3413694151" sldId="282"/>
            <ac:spMk id="3" creationId="{DC71E4AC-D611-FD24-5E12-706FC5D92D3C}"/>
          </ac:spMkLst>
        </pc:spChg>
        <pc:graphicFrameChg chg="add mod modGraphic">
          <ac:chgData name="Sigurður Jóhannesson - HI" userId="ca5d1911-9df5-4a32-b89f-773b0d2e7964" providerId="ADAL" clId="{C6F4F145-6C4C-442F-9ACB-C4C3447F01AE}" dt="2025-01-09T17:21:47.495" v="13331" actId="1076"/>
          <ac:graphicFrameMkLst>
            <pc:docMk/>
            <pc:sldMk cId="3413694151" sldId="282"/>
            <ac:graphicFrameMk id="5" creationId="{9C927AA2-086A-8552-D159-91C5F58DDE25}"/>
          </ac:graphicFrameMkLst>
        </pc:graphicFrameChg>
      </pc:sldChg>
      <pc:sldChg chg="addSp delSp modSp add mod">
        <pc:chgData name="Sigurður Jóhannesson - HI" userId="ca5d1911-9df5-4a32-b89f-773b0d2e7964" providerId="ADAL" clId="{C6F4F145-6C4C-442F-9ACB-C4C3447F01AE}" dt="2025-01-09T17:24:14.089" v="13399" actId="255"/>
        <pc:sldMkLst>
          <pc:docMk/>
          <pc:sldMk cId="1989399775" sldId="283"/>
        </pc:sldMkLst>
        <pc:spChg chg="mod">
          <ac:chgData name="Sigurður Jóhannesson - HI" userId="ca5d1911-9df5-4a32-b89f-773b0d2e7964" providerId="ADAL" clId="{C6F4F145-6C4C-442F-9ACB-C4C3447F01AE}" dt="2025-01-06T13:48:15.079" v="7773" actId="20577"/>
          <ac:spMkLst>
            <pc:docMk/>
            <pc:sldMk cId="1989399775" sldId="283"/>
            <ac:spMk id="2" creationId="{DD8AB2E8-A800-C4A9-F8A9-6ABBF356DBF3}"/>
          </ac:spMkLst>
        </pc:spChg>
        <pc:spChg chg="mod">
          <ac:chgData name="Sigurður Jóhannesson - HI" userId="ca5d1911-9df5-4a32-b89f-773b0d2e7964" providerId="ADAL" clId="{C6F4F145-6C4C-442F-9ACB-C4C3447F01AE}" dt="2025-01-08T15:36:10.332" v="9310" actId="20577"/>
          <ac:spMkLst>
            <pc:docMk/>
            <pc:sldMk cId="1989399775" sldId="283"/>
            <ac:spMk id="3" creationId="{E3085613-FEA8-56F7-2042-84B0613BF494}"/>
          </ac:spMkLst>
        </pc:spChg>
        <pc:spChg chg="add mod">
          <ac:chgData name="Sigurður Jóhannesson - HI" userId="ca5d1911-9df5-4a32-b89f-773b0d2e7964" providerId="ADAL" clId="{C6F4F145-6C4C-442F-9ACB-C4C3447F01AE}" dt="2025-01-09T17:24:14.089" v="13399" actId="255"/>
          <ac:spMkLst>
            <pc:docMk/>
            <pc:sldMk cId="1989399775" sldId="283"/>
            <ac:spMk id="8" creationId="{BB8068E2-773C-409C-48EA-87FD3D8A8615}"/>
          </ac:spMkLst>
        </pc:spChg>
        <pc:spChg chg="add mod">
          <ac:chgData name="Sigurður Jóhannesson - HI" userId="ca5d1911-9df5-4a32-b89f-773b0d2e7964" providerId="ADAL" clId="{C6F4F145-6C4C-442F-9ACB-C4C3447F01AE}" dt="2025-01-08T16:59:26.724" v="10816" actId="255"/>
          <ac:spMkLst>
            <pc:docMk/>
            <pc:sldMk cId="1989399775" sldId="283"/>
            <ac:spMk id="9" creationId="{1E9EE8D2-336D-F930-6C6C-5C06B22D3D14}"/>
          </ac:spMkLst>
        </pc:spChg>
        <pc:picChg chg="mod">
          <ac:chgData name="Sigurður Jóhannesson - HI" userId="ca5d1911-9df5-4a32-b89f-773b0d2e7964" providerId="ADAL" clId="{C6F4F145-6C4C-442F-9ACB-C4C3447F01AE}" dt="2025-01-08T15:36:39.027" v="9311" actId="1076"/>
          <ac:picMkLst>
            <pc:docMk/>
            <pc:sldMk cId="1989399775" sldId="283"/>
            <ac:picMk id="7" creationId="{A88E9F16-C183-1BE0-A0E0-D591CB35F536}"/>
          </ac:picMkLst>
        </pc:picChg>
      </pc:sldChg>
      <pc:sldChg chg="addSp delSp modSp add mod">
        <pc:chgData name="Sigurður Jóhannesson - HI" userId="ca5d1911-9df5-4a32-b89f-773b0d2e7964" providerId="ADAL" clId="{C6F4F145-6C4C-442F-9ACB-C4C3447F01AE}" dt="2025-01-08T16:56:25.948" v="10809" actId="14100"/>
        <pc:sldMkLst>
          <pc:docMk/>
          <pc:sldMk cId="2437817409" sldId="284"/>
        </pc:sldMkLst>
        <pc:spChg chg="mod">
          <ac:chgData name="Sigurður Jóhannesson - HI" userId="ca5d1911-9df5-4a32-b89f-773b0d2e7964" providerId="ADAL" clId="{C6F4F145-6C4C-442F-9ACB-C4C3447F01AE}" dt="2025-01-08T16:54:40.103" v="10784" actId="6549"/>
          <ac:spMkLst>
            <pc:docMk/>
            <pc:sldMk cId="2437817409" sldId="284"/>
            <ac:spMk id="2" creationId="{5FD8A523-289F-4E02-2537-222FBB3AF263}"/>
          </ac:spMkLst>
        </pc:spChg>
        <pc:spChg chg="mod">
          <ac:chgData name="Sigurður Jóhannesson - HI" userId="ca5d1911-9df5-4a32-b89f-773b0d2e7964" providerId="ADAL" clId="{C6F4F145-6C4C-442F-9ACB-C4C3447F01AE}" dt="2025-01-08T16:55:09.380" v="10802" actId="20577"/>
          <ac:spMkLst>
            <pc:docMk/>
            <pc:sldMk cId="2437817409" sldId="284"/>
            <ac:spMk id="3" creationId="{CE05633D-B885-D663-0050-E014A2C8D3E5}"/>
          </ac:spMkLst>
        </pc:spChg>
        <pc:graphicFrameChg chg="add mod modGraphic">
          <ac:chgData name="Sigurður Jóhannesson - HI" userId="ca5d1911-9df5-4a32-b89f-773b0d2e7964" providerId="ADAL" clId="{C6F4F145-6C4C-442F-9ACB-C4C3447F01AE}" dt="2025-01-08T16:55:44.324" v="10808" actId="20577"/>
          <ac:graphicFrameMkLst>
            <pc:docMk/>
            <pc:sldMk cId="2437817409" sldId="284"/>
            <ac:graphicFrameMk id="6" creationId="{743223B9-90F8-07C5-5509-75426361F54E}"/>
          </ac:graphicFrameMkLst>
        </pc:graphicFrameChg>
        <pc:inkChg chg="add mod">
          <ac:chgData name="Sigurður Jóhannesson - HI" userId="ca5d1911-9df5-4a32-b89f-773b0d2e7964" providerId="ADAL" clId="{C6F4F145-6C4C-442F-9ACB-C4C3447F01AE}" dt="2025-01-08T16:34:05.836" v="10605" actId="1038"/>
          <ac:inkMkLst>
            <pc:docMk/>
            <pc:sldMk cId="2437817409" sldId="284"/>
            <ac:inkMk id="8" creationId="{1E554E0A-7A4F-D95E-A515-B66960B1B8EF}"/>
          </ac:inkMkLst>
        </pc:inkChg>
        <pc:cxnChg chg="add mod">
          <ac:chgData name="Sigurður Jóhannesson - HI" userId="ca5d1911-9df5-4a32-b89f-773b0d2e7964" providerId="ADAL" clId="{C6F4F145-6C4C-442F-9ACB-C4C3447F01AE}" dt="2025-01-08T16:56:25.948" v="10809" actId="14100"/>
          <ac:cxnSpMkLst>
            <pc:docMk/>
            <pc:sldMk cId="2437817409" sldId="284"/>
            <ac:cxnSpMk id="11" creationId="{1D9A4571-A4A5-DC76-E43F-A31B3C753F15}"/>
          </ac:cxnSpMkLst>
        </pc:cxnChg>
      </pc:sldChg>
      <pc:sldChg chg="addSp delSp modSp add mod ord">
        <pc:chgData name="Sigurður Jóhannesson - HI" userId="ca5d1911-9df5-4a32-b89f-773b0d2e7964" providerId="ADAL" clId="{C6F4F145-6C4C-442F-9ACB-C4C3447F01AE}" dt="2025-01-15T09:44:29.091" v="15207" actId="20577"/>
        <pc:sldMkLst>
          <pc:docMk/>
          <pc:sldMk cId="2560187516" sldId="285"/>
        </pc:sldMkLst>
        <pc:spChg chg="mod">
          <ac:chgData name="Sigurður Jóhannesson - HI" userId="ca5d1911-9df5-4a32-b89f-773b0d2e7964" providerId="ADAL" clId="{C6F4F145-6C4C-442F-9ACB-C4C3447F01AE}" dt="2025-01-08T14:55:23.639" v="9253" actId="6549"/>
          <ac:spMkLst>
            <pc:docMk/>
            <pc:sldMk cId="2560187516" sldId="285"/>
            <ac:spMk id="2" creationId="{62E0D253-882F-9A48-4405-F867E328598A}"/>
          </ac:spMkLst>
        </pc:spChg>
        <pc:spChg chg="add mod">
          <ac:chgData name="Sigurður Jóhannesson - HI" userId="ca5d1911-9df5-4a32-b89f-773b0d2e7964" providerId="ADAL" clId="{C6F4F145-6C4C-442F-9ACB-C4C3447F01AE}" dt="2025-01-13T13:28:19.231" v="13906" actId="20577"/>
          <ac:spMkLst>
            <pc:docMk/>
            <pc:sldMk cId="2560187516" sldId="285"/>
            <ac:spMk id="3" creationId="{DA09259D-5533-1678-7ABB-9ADACD28031C}"/>
          </ac:spMkLst>
        </pc:spChg>
        <pc:spChg chg="add mod">
          <ac:chgData name="Sigurður Jóhannesson - HI" userId="ca5d1911-9df5-4a32-b89f-773b0d2e7964" providerId="ADAL" clId="{C6F4F145-6C4C-442F-9ACB-C4C3447F01AE}" dt="2025-01-15T09:44:29.091" v="15207" actId="20577"/>
          <ac:spMkLst>
            <pc:docMk/>
            <pc:sldMk cId="2560187516" sldId="285"/>
            <ac:spMk id="5" creationId="{974739FC-EBB0-2310-78F5-01DE5D86364C}"/>
          </ac:spMkLst>
        </pc:spChg>
        <pc:picChg chg="mod">
          <ac:chgData name="Sigurður Jóhannesson - HI" userId="ca5d1911-9df5-4a32-b89f-773b0d2e7964" providerId="ADAL" clId="{C6F4F145-6C4C-442F-9ACB-C4C3447F01AE}" dt="2025-01-13T13:16:26.247" v="13824" actId="14100"/>
          <ac:picMkLst>
            <pc:docMk/>
            <pc:sldMk cId="2560187516" sldId="285"/>
            <ac:picMk id="6" creationId="{3F25FA19-4894-0677-51BC-4D5BD76959D2}"/>
          </ac:picMkLst>
        </pc:picChg>
      </pc:sldChg>
      <pc:sldChg chg="modSp add mod modNotesTx">
        <pc:chgData name="Sigurður Jóhannesson - HI" userId="ca5d1911-9df5-4a32-b89f-773b0d2e7964" providerId="ADAL" clId="{C6F4F145-6C4C-442F-9ACB-C4C3447F01AE}" dt="2025-01-15T09:21:14.884" v="14539" actId="313"/>
        <pc:sldMkLst>
          <pc:docMk/>
          <pc:sldMk cId="615823778" sldId="286"/>
        </pc:sldMkLst>
        <pc:spChg chg="mod">
          <ac:chgData name="Sigurður Jóhannesson - HI" userId="ca5d1911-9df5-4a32-b89f-773b0d2e7964" providerId="ADAL" clId="{C6F4F145-6C4C-442F-9ACB-C4C3447F01AE}" dt="2025-01-09T10:20:21.675" v="12542" actId="20577"/>
          <ac:spMkLst>
            <pc:docMk/>
            <pc:sldMk cId="615823778" sldId="286"/>
            <ac:spMk id="2" creationId="{EF66CD0D-EF7A-4314-7EF5-9E7451904700}"/>
          </ac:spMkLst>
        </pc:spChg>
        <pc:spChg chg="mod">
          <ac:chgData name="Sigurður Jóhannesson - HI" userId="ca5d1911-9df5-4a32-b89f-773b0d2e7964" providerId="ADAL" clId="{C6F4F145-6C4C-442F-9ACB-C4C3447F01AE}" dt="2025-01-09T10:08:53.564" v="12540" actId="27636"/>
          <ac:spMkLst>
            <pc:docMk/>
            <pc:sldMk cId="615823778" sldId="286"/>
            <ac:spMk id="3" creationId="{AA7033DC-0EBA-ACED-735C-17E17F0183EA}"/>
          </ac:spMkLst>
        </pc:spChg>
      </pc:sldChg>
      <pc:sldChg chg="add del">
        <pc:chgData name="Sigurður Jóhannesson - HI" userId="ca5d1911-9df5-4a32-b89f-773b0d2e7964" providerId="ADAL" clId="{C6F4F145-6C4C-442F-9ACB-C4C3447F01AE}" dt="2025-01-08T15:57:48.587" v="10095" actId="2696"/>
        <pc:sldMkLst>
          <pc:docMk/>
          <pc:sldMk cId="2127856621" sldId="286"/>
        </pc:sldMkLst>
      </pc:sldChg>
      <pc:sldChg chg="modSp add mod modNotesTx">
        <pc:chgData name="Sigurður Jóhannesson - HI" userId="ca5d1911-9df5-4a32-b89f-773b0d2e7964" providerId="ADAL" clId="{C6F4F145-6C4C-442F-9ACB-C4C3447F01AE}" dt="2025-01-15T09:18:43.696" v="14284" actId="20577"/>
        <pc:sldMkLst>
          <pc:docMk/>
          <pc:sldMk cId="2016375660" sldId="287"/>
        </pc:sldMkLst>
        <pc:spChg chg="mod">
          <ac:chgData name="Sigurður Jóhannesson - HI" userId="ca5d1911-9df5-4a32-b89f-773b0d2e7964" providerId="ADAL" clId="{C6F4F145-6C4C-442F-9ACB-C4C3447F01AE}" dt="2025-01-09T10:46:18.441" v="12547" actId="20577"/>
          <ac:spMkLst>
            <pc:docMk/>
            <pc:sldMk cId="2016375660" sldId="287"/>
            <ac:spMk id="2" creationId="{C534B57C-6592-223B-51D3-3CB426F41F5E}"/>
          </ac:spMkLst>
        </pc:spChg>
        <pc:spChg chg="mod">
          <ac:chgData name="Sigurður Jóhannesson - HI" userId="ca5d1911-9df5-4a32-b89f-773b0d2e7964" providerId="ADAL" clId="{C6F4F145-6C4C-442F-9ACB-C4C3447F01AE}" dt="2025-01-11T11:45:43.144" v="13818" actId="2710"/>
          <ac:spMkLst>
            <pc:docMk/>
            <pc:sldMk cId="2016375660" sldId="287"/>
            <ac:spMk id="3" creationId="{92319753-B5E5-8891-9A51-D2DE99E138A6}"/>
          </ac:spMkLst>
        </pc:spChg>
      </pc:sldChg>
      <pc:sldChg chg="addSp delSp modSp add mod">
        <pc:chgData name="Sigurður Jóhannesson - HI" userId="ca5d1911-9df5-4a32-b89f-773b0d2e7964" providerId="ADAL" clId="{C6F4F145-6C4C-442F-9ACB-C4C3447F01AE}" dt="2025-01-10T09:04:50.151" v="13811" actId="14100"/>
        <pc:sldMkLst>
          <pc:docMk/>
          <pc:sldMk cId="3456010724" sldId="288"/>
        </pc:sldMkLst>
        <pc:spChg chg="mod">
          <ac:chgData name="Sigurður Jóhannesson - HI" userId="ca5d1911-9df5-4a32-b89f-773b0d2e7964" providerId="ADAL" clId="{C6F4F145-6C4C-442F-9ACB-C4C3447F01AE}" dt="2025-01-10T09:04:39.578" v="13810" actId="20577"/>
          <ac:spMkLst>
            <pc:docMk/>
            <pc:sldMk cId="3456010724" sldId="288"/>
            <ac:spMk id="9" creationId="{A6E32B15-DA38-0A28-07B8-5D6DC0A7C359}"/>
          </ac:spMkLst>
        </pc:spChg>
        <pc:inkChg chg="add mod">
          <ac:chgData name="Sigurður Jóhannesson - HI" userId="ca5d1911-9df5-4a32-b89f-773b0d2e7964" providerId="ADAL" clId="{C6F4F145-6C4C-442F-9ACB-C4C3447F01AE}" dt="2025-01-10T09:04:18.074" v="13773"/>
          <ac:inkMkLst>
            <pc:docMk/>
            <pc:sldMk cId="3456010724" sldId="288"/>
            <ac:inkMk id="10" creationId="{79FDB36E-9651-1796-D77F-F4F55B7FC611}"/>
          </ac:inkMkLst>
        </pc:inkChg>
        <pc:cxnChg chg="mod">
          <ac:chgData name="Sigurður Jóhannesson - HI" userId="ca5d1911-9df5-4a32-b89f-773b0d2e7964" providerId="ADAL" clId="{C6F4F145-6C4C-442F-9ACB-C4C3447F01AE}" dt="2025-01-10T09:04:50.151" v="13811" actId="14100"/>
          <ac:cxnSpMkLst>
            <pc:docMk/>
            <pc:sldMk cId="3456010724" sldId="288"/>
            <ac:cxnSpMk id="13" creationId="{9C07DBCD-3690-CEFE-E67B-9722B1AB6376}"/>
          </ac:cxnSpMkLst>
        </pc:cxnChg>
      </pc:sldChg>
      <pc:sldChg chg="addSp delSp modSp new mod modNotesTx">
        <pc:chgData name="Sigurður Jóhannesson - HI" userId="ca5d1911-9df5-4a32-b89f-773b0d2e7964" providerId="ADAL" clId="{C6F4F145-6C4C-442F-9ACB-C4C3447F01AE}" dt="2025-01-15T10:08:25.739" v="15281" actId="478"/>
        <pc:sldMkLst>
          <pc:docMk/>
          <pc:sldMk cId="2885110337" sldId="289"/>
        </pc:sldMkLst>
        <pc:spChg chg="mod">
          <ac:chgData name="Sigurður Jóhannesson - HI" userId="ca5d1911-9df5-4a32-b89f-773b0d2e7964" providerId="ADAL" clId="{C6F4F145-6C4C-442F-9ACB-C4C3447F01AE}" dt="2025-01-15T09:11:00.947" v="13961" actId="20577"/>
          <ac:spMkLst>
            <pc:docMk/>
            <pc:sldMk cId="2885110337" sldId="289"/>
            <ac:spMk id="2" creationId="{E9C8CF8B-85AA-8451-E188-C806A85C372E}"/>
          </ac:spMkLst>
        </pc:spChg>
        <pc:spChg chg="del">
          <ac:chgData name="Sigurður Jóhannesson - HI" userId="ca5d1911-9df5-4a32-b89f-773b0d2e7964" providerId="ADAL" clId="{C6F4F145-6C4C-442F-9ACB-C4C3447F01AE}" dt="2025-01-15T09:04:01.311" v="13909"/>
          <ac:spMkLst>
            <pc:docMk/>
            <pc:sldMk cId="2885110337" sldId="289"/>
            <ac:spMk id="3" creationId="{747C8EA7-0E78-240C-F47D-1B88A10A1C42}"/>
          </ac:spMkLst>
        </pc:spChg>
        <pc:spChg chg="add mod">
          <ac:chgData name="Sigurður Jóhannesson - HI" userId="ca5d1911-9df5-4a32-b89f-773b0d2e7964" providerId="ADAL" clId="{C6F4F145-6C4C-442F-9ACB-C4C3447F01AE}" dt="2025-01-15T09:08:52.551" v="13910" actId="21"/>
          <ac:spMkLst>
            <pc:docMk/>
            <pc:sldMk cId="2885110337" sldId="289"/>
            <ac:spMk id="6" creationId="{08907876-E4BC-FE42-D919-2B8A020441ED}"/>
          </ac:spMkLst>
        </pc:spChg>
        <pc:spChg chg="add mod">
          <ac:chgData name="Sigurður Jóhannesson - HI" userId="ca5d1911-9df5-4a32-b89f-773b0d2e7964" providerId="ADAL" clId="{C6F4F145-6C4C-442F-9ACB-C4C3447F01AE}" dt="2025-01-15T09:13:40.467" v="14072" actId="20577"/>
          <ac:spMkLst>
            <pc:docMk/>
            <pc:sldMk cId="2885110337" sldId="289"/>
            <ac:spMk id="11" creationId="{7179E52A-5483-B3AF-9525-2DFE2EBBBD60}"/>
          </ac:spMkLst>
        </pc:spChg>
        <pc:spChg chg="add mod">
          <ac:chgData name="Sigurður Jóhannesson - HI" userId="ca5d1911-9df5-4a32-b89f-773b0d2e7964" providerId="ADAL" clId="{C6F4F145-6C4C-442F-9ACB-C4C3447F01AE}" dt="2025-01-15T09:15:38.855" v="14150" actId="20577"/>
          <ac:spMkLst>
            <pc:docMk/>
            <pc:sldMk cId="2885110337" sldId="289"/>
            <ac:spMk id="15" creationId="{312893BE-6F04-1E3A-4668-C5BB7FB587DC}"/>
          </ac:spMkLst>
        </pc:spChg>
        <pc:graphicFrameChg chg="add del mod">
          <ac:chgData name="Sigurður Jóhannesson - HI" userId="ca5d1911-9df5-4a32-b89f-773b0d2e7964" providerId="ADAL" clId="{C6F4F145-6C4C-442F-9ACB-C4C3447F01AE}" dt="2025-01-15T09:08:52.551" v="13910" actId="21"/>
          <ac:graphicFrameMkLst>
            <pc:docMk/>
            <pc:sldMk cId="2885110337" sldId="289"/>
            <ac:graphicFrameMk id="4" creationId="{25864FFF-8D66-138A-DC5F-840CF283D34D}"/>
          </ac:graphicFrameMkLst>
        </pc:graphicFrameChg>
        <pc:picChg chg="del mod">
          <ac:chgData name="Sigurður Jóhannesson - HI" userId="ca5d1911-9df5-4a32-b89f-773b0d2e7964" providerId="ADAL" clId="{C6F4F145-6C4C-442F-9ACB-C4C3447F01AE}" dt="2025-01-15T09:09:16.470" v="13913" actId="478"/>
          <ac:picMkLst>
            <pc:docMk/>
            <pc:sldMk cId="2885110337" sldId="289"/>
            <ac:picMk id="7" creationId="{7FD39916-B444-C501-AFD4-5AD3C07219F3}"/>
          </ac:picMkLst>
        </pc:picChg>
        <pc:picChg chg="mod">
          <ac:chgData name="Sigurður Jóhannesson - HI" userId="ca5d1911-9df5-4a32-b89f-773b0d2e7964" providerId="ADAL" clId="{C6F4F145-6C4C-442F-9ACB-C4C3447F01AE}" dt="2025-01-15T09:10:00.954" v="13916" actId="14100"/>
          <ac:picMkLst>
            <pc:docMk/>
            <pc:sldMk cId="2885110337" sldId="289"/>
            <ac:picMk id="8" creationId="{38A4867F-E730-15EF-222C-E1B0BCE2AD92}"/>
          </ac:picMkLst>
        </pc:picChg>
        <pc:picChg chg="add del">
          <ac:chgData name="Sigurður Jóhannesson - HI" userId="ca5d1911-9df5-4a32-b89f-773b0d2e7964" providerId="ADAL" clId="{C6F4F145-6C4C-442F-9ACB-C4C3447F01AE}" dt="2025-01-15T10:04:51.617" v="15277" actId="478"/>
          <ac:picMkLst>
            <pc:docMk/>
            <pc:sldMk cId="2885110337" sldId="289"/>
            <ac:picMk id="17" creationId="{86984A37-F1A5-4BB1-5081-534D77FA4A85}"/>
          </ac:picMkLst>
        </pc:picChg>
        <pc:picChg chg="add del mod">
          <ac:chgData name="Sigurður Jóhannesson - HI" userId="ca5d1911-9df5-4a32-b89f-773b0d2e7964" providerId="ADAL" clId="{C6F4F145-6C4C-442F-9ACB-C4C3447F01AE}" dt="2025-01-15T10:08:25.739" v="15281" actId="478"/>
          <ac:picMkLst>
            <pc:docMk/>
            <pc:sldMk cId="2885110337" sldId="289"/>
            <ac:picMk id="19" creationId="{67E6EA06-A59B-554C-2FF8-71564EDD5FD4}"/>
          </ac:picMkLst>
        </pc:picChg>
        <pc:cxnChg chg="add mod">
          <ac:chgData name="Sigurður Jóhannesson - HI" userId="ca5d1911-9df5-4a32-b89f-773b0d2e7964" providerId="ADAL" clId="{C6F4F145-6C4C-442F-9ACB-C4C3447F01AE}" dt="2025-01-15T09:13:58.091" v="14102" actId="1036"/>
          <ac:cxnSpMkLst>
            <pc:docMk/>
            <pc:sldMk cId="2885110337" sldId="289"/>
            <ac:cxnSpMk id="10" creationId="{58CFAF58-CAE7-F027-D8BF-02CE04B26D54}"/>
          </ac:cxnSpMkLst>
        </pc:cxnChg>
        <pc:cxnChg chg="add">
          <ac:chgData name="Sigurður Jóhannesson - HI" userId="ca5d1911-9df5-4a32-b89f-773b0d2e7964" providerId="ADAL" clId="{C6F4F145-6C4C-442F-9ACB-C4C3447F01AE}" dt="2025-01-15T09:12:37.535" v="14006" actId="11529"/>
          <ac:cxnSpMkLst>
            <pc:docMk/>
            <pc:sldMk cId="2885110337" sldId="289"/>
            <ac:cxnSpMk id="13" creationId="{BE8410A6-068B-1AC2-2A3C-F466182C4E1F}"/>
          </ac:cxnSpMkLst>
        </pc:cxnChg>
      </pc:sldChg>
      <pc:sldChg chg="addSp delSp modSp add mod ord">
        <pc:chgData name="Sigurður Jóhannesson - HI" userId="ca5d1911-9df5-4a32-b89f-773b0d2e7964" providerId="ADAL" clId="{C6F4F145-6C4C-442F-9ACB-C4C3447F01AE}" dt="2025-01-15T09:39:23.167" v="14867"/>
        <pc:sldMkLst>
          <pc:docMk/>
          <pc:sldMk cId="2567015825" sldId="290"/>
        </pc:sldMkLst>
        <pc:spChg chg="mod">
          <ac:chgData name="Sigurður Jóhannesson - HI" userId="ca5d1911-9df5-4a32-b89f-773b0d2e7964" providerId="ADAL" clId="{C6F4F145-6C4C-442F-9ACB-C4C3447F01AE}" dt="2025-01-15T09:39:07.854" v="14864" actId="6549"/>
          <ac:spMkLst>
            <pc:docMk/>
            <pc:sldMk cId="2567015825" sldId="290"/>
            <ac:spMk id="11" creationId="{B6191D3C-952F-735C-B04C-F7BC62F536C3}"/>
          </ac:spMkLst>
        </pc:spChg>
        <pc:cxnChg chg="add">
          <ac:chgData name="Sigurður Jóhannesson - HI" userId="ca5d1911-9df5-4a32-b89f-773b0d2e7964" providerId="ADAL" clId="{C6F4F145-6C4C-442F-9ACB-C4C3447F01AE}" dt="2025-01-15T09:39:14.866" v="14865" actId="11529"/>
          <ac:cxnSpMkLst>
            <pc:docMk/>
            <pc:sldMk cId="2567015825" sldId="290"/>
            <ac:cxnSpMk id="4" creationId="{EB6DC3D8-4BEC-2C41-B71B-39022524CE52}"/>
          </ac:cxnSpMkLst>
        </pc:cxnChg>
        <pc:cxnChg chg="del">
          <ac:chgData name="Sigurður Jóhannesson - HI" userId="ca5d1911-9df5-4a32-b89f-773b0d2e7964" providerId="ADAL" clId="{C6F4F145-6C4C-442F-9ACB-C4C3447F01AE}" dt="2025-01-15T09:38:41.298" v="14779" actId="478"/>
          <ac:cxnSpMkLst>
            <pc:docMk/>
            <pc:sldMk cId="2567015825" sldId="290"/>
            <ac:cxnSpMk id="10" creationId="{B47FC5DA-2C9B-B075-E5FA-D963276FFC56}"/>
          </ac:cxnSpMkLst>
        </pc:cxnChg>
        <pc:cxnChg chg="del">
          <ac:chgData name="Sigurður Jóhannesson - HI" userId="ca5d1911-9df5-4a32-b89f-773b0d2e7964" providerId="ADAL" clId="{C6F4F145-6C4C-442F-9ACB-C4C3447F01AE}" dt="2025-01-15T09:38:39.685" v="14778" actId="478"/>
          <ac:cxnSpMkLst>
            <pc:docMk/>
            <pc:sldMk cId="2567015825" sldId="290"/>
            <ac:cxnSpMk id="13" creationId="{1B3A671F-0F95-5B76-6A65-385BD0723308}"/>
          </ac:cxnSpMkLst>
        </pc:cxnChg>
      </pc:sldChg>
      <pc:sldChg chg="addSp delSp modSp add mod">
        <pc:chgData name="Sigurður Jóhannesson - HI" userId="ca5d1911-9df5-4a32-b89f-773b0d2e7964" providerId="ADAL" clId="{C6F4F145-6C4C-442F-9ACB-C4C3447F01AE}" dt="2025-01-16T09:09:12.758" v="15653" actId="14100"/>
        <pc:sldMkLst>
          <pc:docMk/>
          <pc:sldMk cId="464662056" sldId="291"/>
        </pc:sldMkLst>
        <pc:spChg chg="mod">
          <ac:chgData name="Sigurður Jóhannesson - HI" userId="ca5d1911-9df5-4a32-b89f-773b0d2e7964" providerId="ADAL" clId="{C6F4F145-6C4C-442F-9ACB-C4C3447F01AE}" dt="2025-01-16T09:09:12.758" v="15653" actId="14100"/>
          <ac:spMkLst>
            <pc:docMk/>
            <pc:sldMk cId="464662056" sldId="291"/>
            <ac:spMk id="11" creationId="{C0EEE5A6-8E09-01F9-3669-6E58D290BBA8}"/>
          </ac:spMkLst>
        </pc:spChg>
        <pc:cxnChg chg="del">
          <ac:chgData name="Sigurður Jóhannesson - HI" userId="ca5d1911-9df5-4a32-b89f-773b0d2e7964" providerId="ADAL" clId="{C6F4F145-6C4C-442F-9ACB-C4C3447F01AE}" dt="2025-01-15T09:39:31.607" v="14869" actId="478"/>
          <ac:cxnSpMkLst>
            <pc:docMk/>
            <pc:sldMk cId="464662056" sldId="291"/>
            <ac:cxnSpMk id="4" creationId="{AB2C7EBA-528F-3CF6-DBDC-97D100465F99}"/>
          </ac:cxnSpMkLst>
        </pc:cxnChg>
        <pc:cxnChg chg="add mod">
          <ac:chgData name="Sigurður Jóhannesson - HI" userId="ca5d1911-9df5-4a32-b89f-773b0d2e7964" providerId="ADAL" clId="{C6F4F145-6C4C-442F-9ACB-C4C3447F01AE}" dt="2025-01-16T09:09:12.758" v="15653" actId="14100"/>
          <ac:cxnSpMkLst>
            <pc:docMk/>
            <pc:sldMk cId="464662056" sldId="291"/>
            <ac:cxnSpMk id="5" creationId="{AF9AA146-0575-8352-FEC7-DD2C47C81B0A}"/>
          </ac:cxnSpMkLst>
        </pc:cxnChg>
      </pc:sldChg>
      <pc:sldChg chg="modSp add mod">
        <pc:chgData name="Sigurður Jóhannesson - HI" userId="ca5d1911-9df5-4a32-b89f-773b0d2e7964" providerId="ADAL" clId="{C6F4F145-6C4C-442F-9ACB-C4C3447F01AE}" dt="2025-01-15T17:21:45.763" v="15551" actId="255"/>
        <pc:sldMkLst>
          <pc:docMk/>
          <pc:sldMk cId="1794116347" sldId="292"/>
        </pc:sldMkLst>
        <pc:spChg chg="mod">
          <ac:chgData name="Sigurður Jóhannesson - HI" userId="ca5d1911-9df5-4a32-b89f-773b0d2e7964" providerId="ADAL" clId="{C6F4F145-6C4C-442F-9ACB-C4C3447F01AE}" dt="2025-01-15T17:21:45.763" v="15551" actId="255"/>
          <ac:spMkLst>
            <pc:docMk/>
            <pc:sldMk cId="1794116347" sldId="292"/>
            <ac:spMk id="3" creationId="{50484DE1-A152-344F-4AA5-147E751745D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E09557-5F17-0643-9E6C-C434772555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DC4768-644B-CD4B-9954-83AD6C7040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A3163-D888-4040-A2D8-2B7E2DDBB574}" type="datetimeFigureOut">
              <a:t>16.1.2025</a:t>
            </a:fld>
            <a:endParaRPr lang="en-I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220FB6-8020-C24A-A415-DB5EF186AC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B06A01-4E34-F345-9ED4-1823080D9A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76437-1D96-D943-A8F5-FBAE6119EDD8}" type="slidenum"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760386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04T14:45:34.1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2582 888,'-57'0,"0"-2,-60-11,10 0,-1 5,-124 5,183 4,-17 1,0 2,0 4,-119 30,163-32,-87 26,81-24,0-2,0-1,0-1,-1-2,1-1,-1-1,-41-5,18-3,-1-2,-55-19,32 9,37 7,1-1,1-1,0-3,-39-24,34 21,30 16,1-1,-1 0,-20-15,28 17,1 1,-1 0,1-1,0 0,0 0,1 0,-1 0,1 0,-1 0,1-1,1 1,-1-1,1 0,-2-7,0-44,4 44,-1 0,-1 0,-3-19,3 28,0-1,0 1,0 0,-1 0,1-1,-1 1,1 0,-1 0,0 1,-1-1,1 0,0 1,-1-1,1 1,-1 0,-5-4,-2 0,-84-56,82 52,0-1,1 0,0 0,1-1,-12-16,-44-64,34 51,-45-80,76 120,0 0,0 0,1 0,-1-1,0 1,1 0,-1 0,1-1,0 1,-1 0,1-1,0 1,0 0,0-1,0 1,0-1,0 1,0 0,0-1,1 1,-1 0,0-1,1 1,-1 0,1-1,0 0,1 0,0 1,0 0,0-1,0 1,0 0,0 0,0 0,0 1,1-1,-1 0,0 1,0 0,1-1,3 1,6 0,0 1,0 0,0 1,-1 0,1 1,18 6,24 6,2-3,-5-1,0-2,1-2,69 1,-80-10,-1-3,1 0,-1-3,-1-2,0-1,0-2,38-18,-61 25,-1 0,1 2,0 0,1 0,-1 2,18-1,102 4,-62 2,-5-4,-35-1,0 2,-1 2,1 1,43 9,-42-4,1-1,69 2,74-9,-78-2,377 2,-464-1,0 0,0 0,0-1,25-7,-16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4T14:16:06.88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8455 1 0,'-8454'144'0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04T14:16:11.28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5003 1,'-2190'0,"1919"17,21 1,-650-16,431-4,-351 2,814-1,1 1,-1 0,1 0,-1 0,1 1,-1 0,1 0,-1 0,1 1,0 0,0 0,0 0,0 0,-7 6,-4 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4T14:22:49.85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 0,'1163'0'0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4T14:24:11.2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 0,'905'0'0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04T14:57:30.9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1,'2'0,"1"1,-1-1,0 1,1 0,-1 0,0 0,0 0,1 0,-1 1,0-1,0 1,0-1,-1 1,3 2,23 27,-4 0,25 44,-46-70,1-1,0 0,0 0,0 0,0 0,1-1,-1 1,1-1,0 0,5 3,2 0,0-1,19 7,22 11,-11-2,60 21,-15-7,-76-31,1 0,0 0,0-1,0 0,1-1,-1 0,1-1,14 0,-20-1,0-1,-1 1,1-1,0 0,-1-1,1 1,-1-1,0 0,0 0,1-1,-1 0,-1 0,1 0,0 0,-1-1,0 1,1-1,4-7,-3 5,-1 0,1 0,0 0,0 1,0 0,1 1,-1-1,1 1,12-5,5 0,42-11,1 0,-58 16,0 0,0 1,0 0,1 1,-1 0,1 1,-1 0,1 0,0 1,-1 0,1 0,14 4,20 8,-33-7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05T15:54:14.23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64,'27'-2,"-1"0,48-12,17-1,-70 11,31-7,-41 7,0 1,0 0,0 1,1 1,-1-1,1 2,-1 0,1 0,18 4,51 18,-47-11,0-2,47 6,-70-15,0 1,1 1,-1 0,0 0,-1 1,1 1,0 0,-1 0,0 1,0 0,0 1,10 8,-12-7,1-1,0 0,0 0,0-1,0 0,1-1,0 0,18 5,-9-5,1-1,-1-1,36 0,78-5,-117 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8T16:33:11.50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2848 7150 24535,'-1'280'0,"-2"0"0,-3 0 0,-2-2 0,-1-2 0,-3-1 0,-2-4 0,-3-2 0,-1-4 0,-2-4 0,-3-3 0,-1-6 0,-3-4 0,-1-6 0,-2-5 0,-2-7 0,-2-6 0,-1-7 0,-2-7 0,-2-8 0,-1-7 0,-2-9 0,-1-8 0,-2-8 0,-1-10 0,-1-9 0,-1-9 0,-2-9 0,0-11 0,-1-9 0,-1-11 0,-1-10 0,0-10 0,-2-12 0,1-9 0,-1-12 0,-1-11 0,1-10 0,-1-12 0,0-10 0,0-12 0,0-10 0,1-12 0,-1-10 0,1-11 0,1-12 0,-1-9 0,2-12 0,0-10 0,1-10 0,1-11 0,1-9 0,0-11 0,2-9 0,1-9 0,1-9 0,1-10 0,2-8 0,1-8 0,2-9 0,1-7 0,2-8 0,2-7 0,1-7 0,2-6 0,2-7 0,2-5 0,1-6 0,3-4 0,1-6 0,3-3 0,2-4 0,1-4 0,3-2 0,2-4 0,3-1 0,1-2 0,2-2 0,3 0 0,2-1 0,2 1 0,2 0 0,3 0 0,2 2 0,1 2 0,3 1 0,2 4 0,3 2 0,1 4 0,2 4 0,3 3 0,1 6 0,3 4 0,1 6 0,2 5 0,2 7 0,2 6 0,1 7 0,2 7 0,2 8 0,1 7 0,2 9 0,1 8 0,2 8 0,1 10 0,1 9 0,1 9 0,2 9 0,0 11 0,1 9 0,1 11 0,1 10 0,0 10 0,2 12 0,-1 9 0,1 12 0,1 11 0,-1 10 0,1 12 0,0 10 0,0 12 0,0 10 0,-1 12 0,1 10 0,-1 11 0,-1 12 0,1 9 0,-2 12 0,0 10 0,-1 10 0,-1 11 0,-1 9 0,0 11 0,-2 9 0,-1 9 0,-1 9 0,-1 10 0,-2 8 0,-1 8 0,-2 9 0,-1 7 0,-2 8 0,-2 7 0,-1 7 0,-2 6 0,-2 7 0,-2 5 0,-1 6 0,-3 4 0,-1 6 0,-3 3 0,-2 4 0,-1 4 0,-3 2 0,-2 4 0,-3 1 0,-1 2 0,-2 2 0,-3 0 0,-2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04T14:49:34.91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04T14:50:02.5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3089 0,'-679'0,"629"3,-73 12,14-1,48-5,-79 21,90-17,-1-3,-85 8,-299-17,205-3,138 4,-110-5,183 0,-1 0,-19-8,19 6,-33-6,-43 5,-116 6,82 3,20-3,78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4T14:50:07.3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2869 0 0,'-2869'149'0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04T14:50:10.91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2268 1,'-12'1,"-1"0,1 1,-23 6,-12 3,-63 7,24-3,-96 5,80-18,-117 10,192-9,-166 30,145-23,-1-3,-68 2,-103-10,84-2,80 3,15-2,0 2,0 3,-68 11,68-5,-1-2,1-2,-2-1,1-3,-62-4,100 2,0 0,0 0,0 0,0 0,1 0,-1-1,0 0,1 0,-1 0,1 0,-1 0,-2-4,5 5,0 1,1-1,-1 1,0-1,1 0,-1 0,1 1,0-1,-1 0,1 0,-1 0,1 0,0 0,0 1,0-1,-1 0,1 0,0 0,0 0,0 0,0 0,1-1,-1 1,1 0,0-1,0 1,-1 0,1-1,0 1,0 0,1 0,-1 0,0 0,0 0,0 0,1 0,-1 0,0 1,1-1,2 0,17-8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4T14:50:14.78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2762 0 0,'-2761'111'0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4T14:08:40.60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4790 35 0,'-4790'-35'0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0T09:04:14.61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4929 0 0,'-4928'0'0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4T14:19:29.95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5117 121 0,'-5117'0'0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B6CEC-F7AF-4FC2-A5BE-1A9B69E63910}" type="datetimeFigureOut">
              <a:rPr lang="is-IS" smtClean="0"/>
              <a:t>16.1.2025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CA2DD-432B-42C0-9F8A-85D8A3CC227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69911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https://www.sedlabanki.is/utgefid-efni/kalkofninn/grein/2024/05/30/Nyleg-endurskodun-a-sogulegum-hagtolum/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CA2DD-432B-42C0-9F8A-85D8A3CC2272}" type="slidenum">
              <a:rPr lang="is-IS" smtClean="0"/>
              <a:t>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02795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E3F46-5BCB-4995-2CF3-6BE2C79FE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3A30A2-46EF-CDA1-37C1-1F171F803A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7456F8-4B55-9522-FE43-35AB0A569C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https://www.sedlabanki.is/utgefid-efni/kalkofninn/grein/2024/05/30/Nyleg-endurskodun-a-sogulegum-hagtolum/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995255-813A-B1D2-3CE1-86B67DCEC0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CA2DD-432B-42C0-9F8A-85D8A3CC2272}" type="slidenum">
              <a:rPr lang="is-IS" smtClean="0"/>
              <a:t>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08525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8AAD8-ACEB-D7E7-01A8-DC3E6B482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557877-04B8-CBE2-AC12-DA4C54BC69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517F8A-BBE0-A070-DE9B-A767C87C29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Væntingar á niðurleið fram að </a:t>
            </a:r>
            <a:r>
              <a:rPr lang="is-IS" dirty="0" err="1"/>
              <a:t>covid</a:t>
            </a:r>
            <a:r>
              <a:rPr lang="is-IS" dirty="0"/>
              <a:t>,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6E2F8-E19C-15DB-E01F-6FE3CDC46B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CA2DD-432B-42C0-9F8A-85D8A3CC2272}" type="slidenum">
              <a:rPr lang="is-IS" smtClean="0"/>
              <a:t>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98973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DD9DC-1149-607B-EA41-801676E80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218088-B033-BDC5-0DCF-4B49643CB0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DB7BE3-D135-6CF0-11E8-A7E734B05A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Væntingar á niðurleið fram að </a:t>
            </a:r>
            <a:r>
              <a:rPr lang="is-IS" dirty="0" err="1"/>
              <a:t>covid</a:t>
            </a:r>
            <a:r>
              <a:rPr lang="is-IS" dirty="0"/>
              <a:t>,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D7AC14-7E9E-5816-1546-9916282025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CA2DD-432B-42C0-9F8A-85D8A3CC2272}" type="slidenum">
              <a:rPr lang="is-IS" smtClean="0"/>
              <a:t>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69627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Væntingar á niðurleið fram að </a:t>
            </a:r>
            <a:r>
              <a:rPr lang="is-IS" dirty="0" err="1"/>
              <a:t>covid</a:t>
            </a:r>
            <a:r>
              <a:rPr lang="is-IS" dirty="0"/>
              <a:t>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CA2DD-432B-42C0-9F8A-85D8A3CC2272}" type="slidenum">
              <a:rPr lang="is-IS" smtClean="0"/>
              <a:t>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5809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Fyrri fjárlög gilda þetta ár, en ráðagerðir stjórnvalda hafa áhrif á væntingar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CA2DD-432B-42C0-9F8A-85D8A3CC2272}" type="slidenum">
              <a:rPr lang="is-IS" smtClean="0"/>
              <a:t>22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95878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Auglýsing Landsvirkjunar í </a:t>
            </a:r>
            <a:r>
              <a:rPr lang="is-IS" dirty="0" err="1"/>
              <a:t>Mbl</a:t>
            </a:r>
            <a:r>
              <a:rPr lang="is-IS" dirty="0"/>
              <a:t>. 11. janúar: „Nú fer í hönd eitt mesta framkvæmdatímabil í sögu Landsvirkjunar, enda þarf að afla orku fyrir orkuskipti og almenna þörf samfélagsins á næstu árum…“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CA2DD-432B-42C0-9F8A-85D8A3CC2272}" type="slidenum">
              <a:rPr lang="is-IS" smtClean="0"/>
              <a:t>23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81366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Spurning hvort hækkun vsk. af ferðamönnum fellur undir það að „stoppa í göt“</a:t>
            </a:r>
          </a:p>
          <a:p>
            <a:r>
              <a:rPr lang="is-IS" dirty="0"/>
              <a:t>Minna á ummæli í umsögn fjármálaráðs – verðum að gera ráð fyrir óvæntum atburðum…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CA2DD-432B-42C0-9F8A-85D8A3CC2272}" type="slidenum">
              <a:rPr lang="is-IS" smtClean="0"/>
              <a:t>24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2598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C6C10-AEEE-2242-8CA6-22E89276E0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079" y="2878815"/>
            <a:ext cx="6118007" cy="1731788"/>
          </a:xfrm>
          <a:solidFill>
            <a:schemeClr val="bg1"/>
          </a:solidFill>
        </p:spPr>
        <p:txBody>
          <a:bodyPr wrap="square" lIns="180000" tIns="180000" rIns="180000" bIns="72000" anchor="t" anchorCtr="0">
            <a:spAutoFit/>
          </a:bodyPr>
          <a:lstStyle>
            <a:lvl1pPr algn="l">
              <a:lnSpc>
                <a:spcPct val="100000"/>
              </a:lnSpc>
              <a:defRPr sz="4800" b="0" i="0">
                <a:solidFill>
                  <a:srgbClr val="10099F"/>
                </a:solidFill>
                <a:latin typeface="Jost Medium" pitchFamily="2" charset="77"/>
                <a:ea typeface="Jost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5F35A1D-E001-644A-9371-98B252712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079" y="4762404"/>
            <a:ext cx="9108917" cy="616680"/>
          </a:xfrm>
          <a:solidFill>
            <a:schemeClr val="bg1"/>
          </a:solidFill>
        </p:spPr>
        <p:txBody>
          <a:bodyPr lIns="180000" tIns="144000" bIns="72000">
            <a:spAutoFit/>
          </a:bodyPr>
          <a:lstStyle>
            <a:lvl1pPr marL="0" indent="0" algn="l">
              <a:buNone/>
              <a:defRPr sz="2800">
                <a:solidFill>
                  <a:srgbClr val="10099F"/>
                </a:solidFill>
              </a:defRPr>
            </a:lvl1pPr>
            <a:lvl2pPr marL="580781" indent="0" algn="ctr">
              <a:buNone/>
              <a:defRPr/>
            </a:lvl2pPr>
            <a:lvl3pPr marL="1161562" indent="0" algn="ctr">
              <a:buNone/>
              <a:defRPr/>
            </a:lvl3pPr>
            <a:lvl4pPr marL="1742343" indent="0" algn="ctr">
              <a:buNone/>
              <a:defRPr/>
            </a:lvl4pPr>
            <a:lvl5pPr marL="2323125" indent="0" algn="ctr">
              <a:buNone/>
              <a:defRPr/>
            </a:lvl5pPr>
            <a:lvl6pPr marL="2903906" indent="0" algn="ctr">
              <a:buNone/>
              <a:defRPr/>
            </a:lvl6pPr>
            <a:lvl7pPr marL="3484687" indent="0" algn="ctr">
              <a:buNone/>
              <a:defRPr/>
            </a:lvl7pPr>
            <a:lvl8pPr marL="4065468" indent="0" algn="ctr">
              <a:buNone/>
              <a:defRPr/>
            </a:lvl8pPr>
            <a:lvl9pPr marL="464624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93039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54D4DB1-75E3-5B4A-9E5C-7E351A3DB8DB}"/>
              </a:ext>
            </a:extLst>
          </p:cNvPr>
          <p:cNvSpPr/>
          <p:nvPr userDrawn="1"/>
        </p:nvSpPr>
        <p:spPr>
          <a:xfrm>
            <a:off x="0" y="4162927"/>
            <a:ext cx="12192000" cy="2700000"/>
          </a:xfrm>
          <a:prstGeom prst="rect">
            <a:avLst/>
          </a:prstGeom>
          <a:solidFill>
            <a:srgbClr val="FC8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BFA17A-0476-4545-A0BD-809A62A8D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010" y="3702276"/>
            <a:ext cx="7277434" cy="860199"/>
          </a:xfrm>
          <a:solidFill>
            <a:schemeClr val="bg1"/>
          </a:solidFill>
        </p:spPr>
        <p:txBody>
          <a:bodyPr lIns="180000" tIns="180000" rIns="180000" bIns="108000" anchor="b">
            <a:sp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26512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eginmál litaður grunn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311C4D-79DB-B744-A3B1-4D217C91E63F}"/>
              </a:ext>
            </a:extLst>
          </p:cNvPr>
          <p:cNvSpPr/>
          <p:nvPr userDrawn="1"/>
        </p:nvSpPr>
        <p:spPr>
          <a:xfrm>
            <a:off x="0" y="4162928"/>
            <a:ext cx="12191999" cy="2700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809E27-95E7-CC4F-876E-972A9B2731BD}"/>
              </a:ext>
            </a:extLst>
          </p:cNvPr>
          <p:cNvSpPr/>
          <p:nvPr userDrawn="1"/>
        </p:nvSpPr>
        <p:spPr>
          <a:xfrm>
            <a:off x="2382253" y="1224336"/>
            <a:ext cx="8386011" cy="5044118"/>
          </a:xfrm>
          <a:prstGeom prst="rect">
            <a:avLst/>
          </a:prstGeom>
          <a:solidFill>
            <a:srgbClr val="00F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C00D16-4F59-1D48-9C0C-48E4122C7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9873" y="1631532"/>
            <a:ext cx="7716253" cy="740193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4B3EC-9C38-6A47-B7F1-3E11D1992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873" y="2506662"/>
            <a:ext cx="6091989" cy="3533191"/>
          </a:xfrm>
        </p:spPr>
        <p:txBody>
          <a:bodyPr>
            <a:normAutofit/>
          </a:bodyPr>
          <a:lstStyle>
            <a:lvl1pPr>
              <a:defRPr sz="1800" b="0" i="0">
                <a:latin typeface="Jost Medium" pitchFamily="2" charset="77"/>
                <a:ea typeface="Jost Medium" pitchFamily="2" charset="77"/>
              </a:defRPr>
            </a:lvl1pPr>
            <a:lvl2pPr>
              <a:defRPr sz="1800" b="0" i="0">
                <a:latin typeface="Jost Medium" pitchFamily="2" charset="77"/>
                <a:ea typeface="Jost Medium" pitchFamily="2" charset="77"/>
              </a:defRPr>
            </a:lvl2pPr>
            <a:lvl3pPr>
              <a:defRPr sz="1800" b="0" i="0">
                <a:latin typeface="Jost Medium" pitchFamily="2" charset="77"/>
                <a:ea typeface="Jost Medium" pitchFamily="2" charset="77"/>
              </a:defRPr>
            </a:lvl3pPr>
            <a:lvl4pPr>
              <a:defRPr sz="1800" b="0" i="0">
                <a:latin typeface="Jost Medium" pitchFamily="2" charset="77"/>
                <a:ea typeface="Jost Medium" pitchFamily="2" charset="77"/>
              </a:defRPr>
            </a:lvl4pPr>
            <a:lvl5pPr>
              <a:defRPr sz="1800" b="0" i="0">
                <a:latin typeface="Jost Medium" pitchFamily="2" charset="77"/>
                <a:ea typeface="Jost Medium" pitchFamily="2" charset="77"/>
              </a:defRPr>
            </a:lvl5pPr>
            <a:lvl6pPr>
              <a:defRPr b="0" i="0">
                <a:latin typeface="Jost Medium" pitchFamily="2" charset="77"/>
                <a:ea typeface="Jost Medium" pitchFamily="2" charset="77"/>
              </a:defRPr>
            </a:lvl6pPr>
            <a:lvl7pPr>
              <a:defRPr b="0" i="0">
                <a:latin typeface="Jost Medium" pitchFamily="2" charset="77"/>
                <a:ea typeface="Jost Medium" pitchFamily="2" charset="77"/>
              </a:defRPr>
            </a:lvl7pPr>
            <a:lvl8pPr>
              <a:defRPr b="0" i="0">
                <a:latin typeface="Jost Medium" pitchFamily="2" charset="77"/>
                <a:ea typeface="Jost Medium" pitchFamily="2" charset="77"/>
              </a:defRPr>
            </a:lvl8pPr>
            <a:lvl9pPr>
              <a:defRPr b="0" i="0">
                <a:latin typeface="Jost Medium" pitchFamily="2" charset="77"/>
                <a:ea typeface="Jost Medium" pitchFamily="2" charset="77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  <a:p>
            <a:pPr lvl="6"/>
            <a:endParaRPr lang="en-US" dirty="0"/>
          </a:p>
          <a:p>
            <a:pPr lvl="7"/>
            <a:endParaRPr lang="en-US" dirty="0"/>
          </a:p>
          <a:p>
            <a:pPr lvl="8"/>
            <a:endParaRPr lang="en-US" dirty="0"/>
          </a:p>
          <a:p>
            <a:pPr lvl="8"/>
            <a:endParaRPr lang="en-US" dirty="0"/>
          </a:p>
          <a:p>
            <a:pPr lvl="8"/>
            <a:endParaRPr lang="en-US" dirty="0"/>
          </a:p>
          <a:p>
            <a:pPr lvl="8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247943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eginmál litaður grunnu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311C4D-79DB-B744-A3B1-4D217C91E63F}"/>
              </a:ext>
            </a:extLst>
          </p:cNvPr>
          <p:cNvSpPr/>
          <p:nvPr userDrawn="1"/>
        </p:nvSpPr>
        <p:spPr>
          <a:xfrm>
            <a:off x="8386010" y="4162928"/>
            <a:ext cx="3805989" cy="2700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809E27-95E7-CC4F-876E-972A9B2731BD}"/>
              </a:ext>
            </a:extLst>
          </p:cNvPr>
          <p:cNvSpPr/>
          <p:nvPr userDrawn="1"/>
        </p:nvSpPr>
        <p:spPr>
          <a:xfrm>
            <a:off x="0" y="1231439"/>
            <a:ext cx="8386011" cy="5633665"/>
          </a:xfrm>
          <a:prstGeom prst="rect">
            <a:avLst/>
          </a:prstGeom>
          <a:solidFill>
            <a:srgbClr val="FC8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C00D16-4F59-1D48-9C0C-48E4122C7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621" y="1631532"/>
            <a:ext cx="7275096" cy="740193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4B3EC-9C38-6A47-B7F1-3E11D1992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620" y="2506662"/>
            <a:ext cx="7275096" cy="3882106"/>
          </a:xfrm>
        </p:spPr>
        <p:txBody>
          <a:bodyPr>
            <a:normAutofit/>
          </a:bodyPr>
          <a:lstStyle>
            <a:lvl1pPr>
              <a:defRPr sz="1800" b="0" i="0">
                <a:latin typeface="Jost Medium" pitchFamily="2" charset="77"/>
                <a:ea typeface="Jost Medium" pitchFamily="2" charset="77"/>
              </a:defRPr>
            </a:lvl1pPr>
            <a:lvl2pPr>
              <a:defRPr sz="1800" b="0" i="0">
                <a:latin typeface="Jost Medium" pitchFamily="2" charset="77"/>
                <a:ea typeface="Jost Medium" pitchFamily="2" charset="77"/>
              </a:defRPr>
            </a:lvl2pPr>
            <a:lvl3pPr>
              <a:defRPr sz="1800" b="0" i="0">
                <a:latin typeface="Jost Medium" pitchFamily="2" charset="77"/>
                <a:ea typeface="Jost Medium" pitchFamily="2" charset="77"/>
              </a:defRPr>
            </a:lvl3pPr>
            <a:lvl4pPr>
              <a:defRPr sz="1800" b="0" i="0">
                <a:latin typeface="Jost Medium" pitchFamily="2" charset="77"/>
                <a:ea typeface="Jost Medium" pitchFamily="2" charset="77"/>
              </a:defRPr>
            </a:lvl4pPr>
            <a:lvl5pPr>
              <a:defRPr sz="1800" b="0" i="0">
                <a:latin typeface="Jost Medium" pitchFamily="2" charset="77"/>
                <a:ea typeface="Jost Medium" pitchFamily="2" charset="77"/>
              </a:defRPr>
            </a:lvl5pPr>
            <a:lvl6pPr>
              <a:defRPr b="0" i="0">
                <a:latin typeface="Jost Medium" pitchFamily="2" charset="77"/>
                <a:ea typeface="Jost Medium" pitchFamily="2" charset="77"/>
              </a:defRPr>
            </a:lvl6pPr>
            <a:lvl7pPr>
              <a:defRPr b="0" i="0">
                <a:latin typeface="Jost Medium" pitchFamily="2" charset="77"/>
                <a:ea typeface="Jost Medium" pitchFamily="2" charset="77"/>
              </a:defRPr>
            </a:lvl7pPr>
            <a:lvl8pPr>
              <a:defRPr b="0" i="0">
                <a:latin typeface="Jost Medium" pitchFamily="2" charset="77"/>
                <a:ea typeface="Jost Medium" pitchFamily="2" charset="77"/>
              </a:defRPr>
            </a:lvl8pPr>
            <a:lvl9pPr>
              <a:defRPr b="0" i="0">
                <a:latin typeface="Jost Medium" pitchFamily="2" charset="77"/>
                <a:ea typeface="Jost Medium" pitchFamily="2" charset="77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  <a:p>
            <a:pPr lvl="6"/>
            <a:endParaRPr lang="en-US" dirty="0"/>
          </a:p>
          <a:p>
            <a:pPr lvl="7"/>
            <a:endParaRPr lang="en-US" dirty="0"/>
          </a:p>
          <a:p>
            <a:pPr lvl="8"/>
            <a:endParaRPr lang="en-US" dirty="0"/>
          </a:p>
          <a:p>
            <a:pPr lvl="8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636407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eginmá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00D16-4F59-1D48-9C0C-48E4122C7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620" y="469232"/>
            <a:ext cx="9725915" cy="740193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4B3EC-9C38-6A47-B7F1-3E11D1992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619" y="1401097"/>
            <a:ext cx="9725915" cy="4987671"/>
          </a:xfrm>
        </p:spPr>
        <p:txBody>
          <a:bodyPr>
            <a:normAutofit/>
          </a:bodyPr>
          <a:lstStyle>
            <a:lvl1pPr>
              <a:defRPr sz="1800" b="0" i="0">
                <a:latin typeface="Jost Medium" pitchFamily="2" charset="77"/>
                <a:ea typeface="Jost Medium" pitchFamily="2" charset="77"/>
              </a:defRPr>
            </a:lvl1pPr>
            <a:lvl2pPr>
              <a:defRPr sz="1800" b="0" i="0">
                <a:latin typeface="Jost Medium" pitchFamily="2" charset="77"/>
                <a:ea typeface="Jost Medium" pitchFamily="2" charset="77"/>
              </a:defRPr>
            </a:lvl2pPr>
            <a:lvl3pPr>
              <a:defRPr sz="1800" b="0" i="0">
                <a:latin typeface="Jost Medium" pitchFamily="2" charset="77"/>
                <a:ea typeface="Jost Medium" pitchFamily="2" charset="77"/>
              </a:defRPr>
            </a:lvl3pPr>
            <a:lvl4pPr>
              <a:defRPr sz="1800" b="0" i="0">
                <a:latin typeface="Jost Medium" pitchFamily="2" charset="77"/>
                <a:ea typeface="Jost Medium" pitchFamily="2" charset="77"/>
              </a:defRPr>
            </a:lvl4pPr>
            <a:lvl5pPr>
              <a:defRPr sz="1800" b="0" i="0">
                <a:latin typeface="Jost Medium" pitchFamily="2" charset="77"/>
                <a:ea typeface="Jost Medium" pitchFamily="2" charset="77"/>
              </a:defRPr>
            </a:lvl5pPr>
            <a:lvl6pPr>
              <a:defRPr b="0" i="0">
                <a:latin typeface="Jost Medium" pitchFamily="2" charset="77"/>
                <a:ea typeface="Jost Medium" pitchFamily="2" charset="77"/>
              </a:defRPr>
            </a:lvl6pPr>
            <a:lvl7pPr>
              <a:defRPr b="0" i="0">
                <a:latin typeface="Jost Medium" pitchFamily="2" charset="77"/>
                <a:ea typeface="Jost Medium" pitchFamily="2" charset="77"/>
              </a:defRPr>
            </a:lvl7pPr>
            <a:lvl8pPr>
              <a:defRPr b="0" i="0">
                <a:latin typeface="Jost Medium" pitchFamily="2" charset="77"/>
                <a:ea typeface="Jost Medium" pitchFamily="2" charset="77"/>
              </a:defRPr>
            </a:lvl8pPr>
            <a:lvl9pPr>
              <a:defRPr b="0" i="0">
                <a:latin typeface="Jost Medium" pitchFamily="2" charset="77"/>
                <a:ea typeface="Jost Medium" pitchFamily="2" charset="77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  <a:p>
            <a:pPr lvl="6"/>
            <a:endParaRPr lang="en-US" dirty="0"/>
          </a:p>
          <a:p>
            <a:pPr lvl="7"/>
            <a:endParaRPr lang="en-US" dirty="0"/>
          </a:p>
          <a:p>
            <a:pPr lvl="8"/>
            <a:endParaRPr lang="en-US" dirty="0"/>
          </a:p>
          <a:p>
            <a:pPr lvl="8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10283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Fyrirsö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BCA5F-82F9-294D-AF74-1A9380F0F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EB396E-341D-8C4F-80D7-EC92085B3FBC}"/>
              </a:ext>
            </a:extLst>
          </p:cNvPr>
          <p:cNvSpPr/>
          <p:nvPr userDrawn="1"/>
        </p:nvSpPr>
        <p:spPr>
          <a:xfrm>
            <a:off x="0" y="4162928"/>
            <a:ext cx="12191999" cy="2700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1881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uð glæ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7092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eggja dá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8F1C3-BFAB-584A-8C9A-6FB289A3D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72ACC-5EAB-644E-B0E7-0BA88604D8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0056CC-4022-704B-8D8B-4D2695D14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30251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veggja dálka með millifyrirsö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2DB5E-5649-EE47-8240-F7302A71B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631567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F83012-DB16-BE40-8521-3A3AE75D2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Jost SemiBold" pitchFamily="2" charset="77"/>
                <a:ea typeface="Jost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B93A9B-CF3B-E147-8534-F6C22017A7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8F7338-7E56-564F-AF1C-8EC44FAF43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Jost SemiBold" pitchFamily="2" charset="77"/>
                <a:ea typeface="Jost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880FA8-AE5E-C448-8361-E34D5E5BFD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53539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2D5FE3-6146-344A-916B-E87655E3F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9593179" cy="10096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734DD-C0D6-B348-9B29-68FF2B489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59317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  <a:p>
            <a:pPr lvl="6"/>
            <a:endParaRPr lang="en-US" dirty="0"/>
          </a:p>
          <a:p>
            <a:pPr lvl="7"/>
            <a:endParaRPr lang="en-US" dirty="0"/>
          </a:p>
          <a:p>
            <a:pPr lvl="8"/>
            <a:endParaRPr lang="en-US" dirty="0"/>
          </a:p>
          <a:p>
            <a:pPr lvl="8"/>
            <a:endParaRPr lang="is-I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A7B4A6-F949-2A4F-A876-952D41CE7AD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752000" y="365125"/>
            <a:ext cx="1440000" cy="83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0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2" r:id="rId2"/>
    <p:sldLayoutId id="2147483650" r:id="rId3"/>
    <p:sldLayoutId id="2147483661" r:id="rId4"/>
    <p:sldLayoutId id="2147483665" r:id="rId5"/>
    <p:sldLayoutId id="2147483654" r:id="rId6"/>
    <p:sldLayoutId id="2147483655" r:id="rId7"/>
    <p:sldLayoutId id="2147483652" r:id="rId8"/>
    <p:sldLayoutId id="214748365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rgbClr val="10099F"/>
          </a:solidFill>
          <a:latin typeface="Jost Medium" pitchFamily="2" charset="77"/>
          <a:ea typeface="Jost Medium" pitchFamily="2" charset="7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Jost Medium" pitchFamily="2" charset="77"/>
          <a:ea typeface="Jost Medium" pitchFamily="2" charset="77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Jost Medium" pitchFamily="2" charset="77"/>
          <a:ea typeface="Jost Medium" pitchFamily="2" charset="77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Jost Medium" pitchFamily="2" charset="77"/>
          <a:ea typeface="Jost Medium" pitchFamily="2" charset="77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Jost Medium" pitchFamily="2" charset="77"/>
          <a:ea typeface="Jost Medium" pitchFamily="2" charset="77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Jost Medium" pitchFamily="2" charset="77"/>
          <a:ea typeface="Jost Medium" pitchFamily="2" charset="7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Jost Medium" pitchFamily="2" charset="77"/>
          <a:ea typeface="Jost Medium" pitchFamily="2" charset="77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Jost Medium" pitchFamily="2" charset="77"/>
          <a:ea typeface="Jost Medium" pitchFamily="2" charset="77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Jost Medium" pitchFamily="2" charset="77"/>
          <a:ea typeface="Jost Medium" pitchFamily="2" charset="77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Jost Medium" pitchFamily="2" charset="77"/>
          <a:ea typeface="Jost Medium" pitchFamily="2" charset="77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g"/><Relationship Id="rId5" Type="http://schemas.openxmlformats.org/officeDocument/2006/relationships/image" Target="../media/image13.png"/><Relationship Id="rId4" Type="http://schemas.openxmlformats.org/officeDocument/2006/relationships/customXml" Target="../ink/ink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3.jp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4.xm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customXml" Target="../ink/ink6.xml"/><Relationship Id="rId4" Type="http://schemas.openxmlformats.org/officeDocument/2006/relationships/customXml" Target="../ink/ink3.xml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683D759-479C-AF3A-4BE6-6458E3C33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2000" y="5070744"/>
            <a:ext cx="1202436" cy="1541526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4ABA288-0A32-F94E-935E-662C6254F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079" y="2878815"/>
            <a:ext cx="7346081" cy="1171977"/>
          </a:xfrm>
        </p:spPr>
        <p:txBody>
          <a:bodyPr/>
          <a:lstStyle/>
          <a:p>
            <a:r>
              <a:rPr lang="is-IS" dirty="0"/>
              <a:t>Horfur í upphafi árs 2025</a:t>
            </a:r>
            <a:endParaRPr lang="en-I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FE5143-D13F-2E47-9EE2-425F6565C5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2000" y="365125"/>
            <a:ext cx="1440000" cy="8367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A2AE97-11AF-424B-9443-C4AF58C70A97}"/>
              </a:ext>
            </a:extLst>
          </p:cNvPr>
          <p:cNvSpPr txBox="1"/>
          <p:nvPr/>
        </p:nvSpPr>
        <p:spPr>
          <a:xfrm>
            <a:off x="673207" y="4680127"/>
            <a:ext cx="4531521" cy="39061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b">
            <a:noAutofit/>
          </a:bodyPr>
          <a:lstStyle/>
          <a:p>
            <a:pPr algn="r"/>
            <a:r>
              <a:rPr lang="is-IS" b="0" i="0" cap="all" baseline="0" dirty="0">
                <a:solidFill>
                  <a:srgbClr val="10099F"/>
                </a:solidFill>
                <a:latin typeface="Jost Medium" pitchFamily="2" charset="77"/>
                <a:ea typeface="Jost Medium" pitchFamily="2" charset="77"/>
              </a:rPr>
              <a:t>Sigurður Jóhannesson</a:t>
            </a:r>
            <a:endParaRPr lang="en-IS" b="0" i="0" cap="all" baseline="0" dirty="0">
              <a:solidFill>
                <a:srgbClr val="10099F"/>
              </a:solidFill>
              <a:latin typeface="Jost Medium" pitchFamily="2" charset="77"/>
              <a:ea typeface="Jost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70031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4C046-A6E9-C33C-CBFB-7302B7119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F0DC4-58AA-0B45-BE22-E47E4F849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Frávik frá aprílspá….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D44EA1A-E934-C9DA-814E-AB9172C9F70B}"/>
              </a:ext>
            </a:extLst>
          </p:cNvPr>
          <p:cNvGraphicFramePr>
            <a:graphicFrameLocks noGrp="1"/>
          </p:cNvGraphicFramePr>
          <p:nvPr/>
        </p:nvGraphicFramePr>
        <p:xfrm>
          <a:off x="1404259" y="1479306"/>
          <a:ext cx="8479968" cy="5159833"/>
        </p:xfrm>
        <a:graphic>
          <a:graphicData uri="http://schemas.openxmlformats.org/drawingml/2006/table">
            <a:tbl>
              <a:tblPr/>
              <a:tblGrid>
                <a:gridCol w="3500904">
                  <a:extLst>
                    <a:ext uri="{9D8B030D-6E8A-4147-A177-3AD203B41FA5}">
                      <a16:colId xmlns:a16="http://schemas.microsoft.com/office/drawing/2014/main" val="1815834193"/>
                    </a:ext>
                  </a:extLst>
                </a:gridCol>
                <a:gridCol w="1244766">
                  <a:extLst>
                    <a:ext uri="{9D8B030D-6E8A-4147-A177-3AD203B41FA5}">
                      <a16:colId xmlns:a16="http://schemas.microsoft.com/office/drawing/2014/main" val="3245864786"/>
                    </a:ext>
                  </a:extLst>
                </a:gridCol>
                <a:gridCol w="1244766">
                  <a:extLst>
                    <a:ext uri="{9D8B030D-6E8A-4147-A177-3AD203B41FA5}">
                      <a16:colId xmlns:a16="http://schemas.microsoft.com/office/drawing/2014/main" val="1413739154"/>
                    </a:ext>
                  </a:extLst>
                </a:gridCol>
                <a:gridCol w="1244766">
                  <a:extLst>
                    <a:ext uri="{9D8B030D-6E8A-4147-A177-3AD203B41FA5}">
                      <a16:colId xmlns:a16="http://schemas.microsoft.com/office/drawing/2014/main" val="999155410"/>
                    </a:ext>
                  </a:extLst>
                </a:gridCol>
                <a:gridCol w="1244766">
                  <a:extLst>
                    <a:ext uri="{9D8B030D-6E8A-4147-A177-3AD203B41FA5}">
                      <a16:colId xmlns:a16="http://schemas.microsoft.com/office/drawing/2014/main" val="4192517509"/>
                    </a:ext>
                  </a:extLst>
                </a:gridCol>
              </a:tblGrid>
              <a:tr h="1031965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2024, spá apr. '24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2024, spá jan. '25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2025, f.hl., spá jan. '25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026263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Störf, þúsundir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218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226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223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225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339444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Atvinnuleysi,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4,3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443987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Verðbólga,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6,7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5,6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4,9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204649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Hækkun húsnæðisverðs,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5,4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9,7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10,1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9,9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54251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Hækkun launa,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7,0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7,2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8,6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7,7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855652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Hækkun erlends gengis,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-3,5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3,7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-1,5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521521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Erlendar gistinætur, milljónir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7,8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8,4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10822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Gistinætur, milljónir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9,5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9,5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9,8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950029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Meginvextir Seðlabanka,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8,1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9,6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9,1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8,8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428546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Raunstýrivextir,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1,4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3,9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3,1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4,8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497587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Kaupmáttur lægstu launa,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-6,2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5,9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6,6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1,7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668918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Kaupmáttur launa,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0,4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1,5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20734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261D25E-8DE2-E8FA-25AE-E18613F0C0A2}"/>
              </a:ext>
            </a:extLst>
          </p:cNvPr>
          <p:cNvSpPr txBox="1"/>
          <p:nvPr/>
        </p:nvSpPr>
        <p:spPr>
          <a:xfrm>
            <a:off x="6400800" y="1306286"/>
            <a:ext cx="3483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--------Spár------------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17C800-FBFB-6A6B-4148-36A6CE8F5855}"/>
              </a:ext>
            </a:extLst>
          </p:cNvPr>
          <p:cNvSpPr txBox="1"/>
          <p:nvPr/>
        </p:nvSpPr>
        <p:spPr>
          <a:xfrm>
            <a:off x="9993086" y="2460171"/>
            <a:ext cx="219891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s-IS" sz="2000" dirty="0"/>
              <a:t>Taflan sýnir </a:t>
            </a:r>
            <a:r>
              <a:rPr lang="is-IS" sz="2000" i="1" dirty="0"/>
              <a:t>hækkun á einu ári</a:t>
            </a:r>
            <a:r>
              <a:rPr lang="is-IS" sz="2000" dirty="0"/>
              <a:t>, frá janúar til janúar og júlí til júlí , eða </a:t>
            </a:r>
            <a:r>
              <a:rPr lang="is-IS" sz="2000" i="1" dirty="0"/>
              <a:t>ársmeðaltal, </a:t>
            </a:r>
            <a:r>
              <a:rPr lang="is-IS" sz="2000" dirty="0"/>
              <a:t>janúar til desember og júlí til júní.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E32B15-DA38-0A28-07B8-5D6DC0A7C359}"/>
              </a:ext>
            </a:extLst>
          </p:cNvPr>
          <p:cNvSpPr txBox="1"/>
          <p:nvPr/>
        </p:nvSpPr>
        <p:spPr>
          <a:xfrm>
            <a:off x="2514550" y="1377262"/>
            <a:ext cx="5627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Lægri verðbólga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C07DBCD-3690-CEFE-E67B-9722B1AB6376}"/>
              </a:ext>
            </a:extLst>
          </p:cNvPr>
          <p:cNvCxnSpPr>
            <a:cxnSpLocks/>
          </p:cNvCxnSpPr>
          <p:nvPr/>
        </p:nvCxnSpPr>
        <p:spPr>
          <a:xfrm>
            <a:off x="4206240" y="1829506"/>
            <a:ext cx="2743251" cy="1425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E0A13680-4CEA-9A26-5199-72C714920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2000" y="5070744"/>
            <a:ext cx="1202436" cy="154152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9FDB36E-9651-1796-D77F-F4F55B7FC611}"/>
                  </a:ext>
                </a:extLst>
              </p14:cNvPr>
              <p14:cNvContentPartPr/>
              <p14:nvPr/>
            </p14:nvContentPartPr>
            <p14:xfrm>
              <a:off x="6866712" y="3401352"/>
              <a:ext cx="1774440" cy="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9FDB36E-9651-1796-D77F-F4F55B7FC61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13072" y="3185352"/>
                <a:ext cx="1882080" cy="43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6010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CB122A-1656-AC3C-D61E-53C58B76C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62666E5-22EA-BD9F-17E5-884DB665C3F7}"/>
              </a:ext>
            </a:extLst>
          </p:cNvPr>
          <p:cNvGraphicFramePr>
            <a:graphicFrameLocks noGrp="1"/>
          </p:cNvGraphicFramePr>
          <p:nvPr/>
        </p:nvGraphicFramePr>
        <p:xfrm>
          <a:off x="1404259" y="1479306"/>
          <a:ext cx="8479968" cy="5159833"/>
        </p:xfrm>
        <a:graphic>
          <a:graphicData uri="http://schemas.openxmlformats.org/drawingml/2006/table">
            <a:tbl>
              <a:tblPr/>
              <a:tblGrid>
                <a:gridCol w="3500904">
                  <a:extLst>
                    <a:ext uri="{9D8B030D-6E8A-4147-A177-3AD203B41FA5}">
                      <a16:colId xmlns:a16="http://schemas.microsoft.com/office/drawing/2014/main" val="1815834193"/>
                    </a:ext>
                  </a:extLst>
                </a:gridCol>
                <a:gridCol w="1244766">
                  <a:extLst>
                    <a:ext uri="{9D8B030D-6E8A-4147-A177-3AD203B41FA5}">
                      <a16:colId xmlns:a16="http://schemas.microsoft.com/office/drawing/2014/main" val="3245864786"/>
                    </a:ext>
                  </a:extLst>
                </a:gridCol>
                <a:gridCol w="1244766">
                  <a:extLst>
                    <a:ext uri="{9D8B030D-6E8A-4147-A177-3AD203B41FA5}">
                      <a16:colId xmlns:a16="http://schemas.microsoft.com/office/drawing/2014/main" val="1413739154"/>
                    </a:ext>
                  </a:extLst>
                </a:gridCol>
                <a:gridCol w="1244766">
                  <a:extLst>
                    <a:ext uri="{9D8B030D-6E8A-4147-A177-3AD203B41FA5}">
                      <a16:colId xmlns:a16="http://schemas.microsoft.com/office/drawing/2014/main" val="999155410"/>
                    </a:ext>
                  </a:extLst>
                </a:gridCol>
                <a:gridCol w="1244766">
                  <a:extLst>
                    <a:ext uri="{9D8B030D-6E8A-4147-A177-3AD203B41FA5}">
                      <a16:colId xmlns:a16="http://schemas.microsoft.com/office/drawing/2014/main" val="4192517509"/>
                    </a:ext>
                  </a:extLst>
                </a:gridCol>
              </a:tblGrid>
              <a:tr h="1031965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2024, spá apr. '24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2024, spá jan. '25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2025, f.hl., spá jan. '25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026263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Störf, þúsundir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218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226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223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225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339444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Atvinnuleysi,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4,3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443987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Verðbólga,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6,7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5,6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4,9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204649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Hækkun húsnæðisverðs,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5,4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9,7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10,1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9,9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54251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Hækkun launa,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7,0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7,2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8,6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7,7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855652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Hækkun erlends gengis,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-3,5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3,7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-1,5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521521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Erlendar gistinætur, milljónir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7,8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8,4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10822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Gistinætur, milljónir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9,5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9,5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9,8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950029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Meginvextir Seðlabanka,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8,1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9,6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9,1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8,8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428546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Raunstýrivextir,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1,4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3,9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3,1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4,8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497587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Kaupmáttur lægstu launa,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-6,2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5,9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6,6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1,7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668918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Kaupmáttur launa,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0,4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1,5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20734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343B49E-DC8A-328C-62BA-2535CFD7D777}"/>
              </a:ext>
            </a:extLst>
          </p:cNvPr>
          <p:cNvSpPr txBox="1"/>
          <p:nvPr/>
        </p:nvSpPr>
        <p:spPr>
          <a:xfrm>
            <a:off x="6400800" y="1306286"/>
            <a:ext cx="3483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--------Spár------------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C00CA3-4B95-C099-96BD-8A0535594216}"/>
              </a:ext>
            </a:extLst>
          </p:cNvPr>
          <p:cNvSpPr txBox="1"/>
          <p:nvPr/>
        </p:nvSpPr>
        <p:spPr>
          <a:xfrm>
            <a:off x="9993086" y="2460171"/>
            <a:ext cx="219891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s-IS" sz="2000" dirty="0"/>
              <a:t>Taflan sýnir </a:t>
            </a:r>
            <a:r>
              <a:rPr lang="is-IS" sz="2000" i="1" dirty="0"/>
              <a:t>hækkun á einu ári</a:t>
            </a:r>
            <a:r>
              <a:rPr lang="is-IS" sz="2000" dirty="0"/>
              <a:t>, frá janúar til janúar og júlí til júlí , eða </a:t>
            </a:r>
            <a:r>
              <a:rPr lang="is-IS" sz="2000" i="1" dirty="0"/>
              <a:t>ársmeðaltal, </a:t>
            </a:r>
            <a:r>
              <a:rPr lang="is-IS" sz="2000" dirty="0"/>
              <a:t>janúar til desember og júlí til júní.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96F6E5-1425-40F8-A972-9FE1A57B1E38}"/>
              </a:ext>
            </a:extLst>
          </p:cNvPr>
          <p:cNvSpPr txBox="1"/>
          <p:nvPr/>
        </p:nvSpPr>
        <p:spPr>
          <a:xfrm>
            <a:off x="1280160" y="1360001"/>
            <a:ext cx="512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Krónan styrkist í stað þess að veikjast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EA717F3-ADD2-698B-D7B9-D7A092CABB49}"/>
              </a:ext>
            </a:extLst>
          </p:cNvPr>
          <p:cNvCxnSpPr>
            <a:cxnSpLocks/>
          </p:cNvCxnSpPr>
          <p:nvPr/>
        </p:nvCxnSpPr>
        <p:spPr>
          <a:xfrm>
            <a:off x="4651513" y="1821666"/>
            <a:ext cx="2742064" cy="2423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659F59D-0D0A-7CFE-6055-2F58C4ABE62C}"/>
                  </a:ext>
                </a:extLst>
              </p14:cNvPr>
              <p14:cNvContentPartPr/>
              <p14:nvPr/>
            </p14:nvContentPartPr>
            <p14:xfrm>
              <a:off x="6883611" y="4414731"/>
              <a:ext cx="1842480" cy="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659F59D-0D0A-7CFE-6055-2F58C4ABE62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29611" y="4198731"/>
                <a:ext cx="1950120" cy="43200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itle 1">
            <a:extLst>
              <a:ext uri="{FF2B5EF4-FFF2-40B4-BE49-F238E27FC236}">
                <a16:creationId xmlns:a16="http://schemas.microsoft.com/office/drawing/2014/main" id="{BDC946E8-301D-C373-2B90-62B266A24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620" y="469232"/>
            <a:ext cx="9725915" cy="740193"/>
          </a:xfrm>
        </p:spPr>
        <p:txBody>
          <a:bodyPr/>
          <a:lstStyle/>
          <a:p>
            <a:r>
              <a:rPr lang="is-IS" dirty="0"/>
              <a:t>Frávik frá aprílspá…. 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3C74BC47-CDCF-45AA-4E5E-9D5FC3513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2000" y="5070744"/>
            <a:ext cx="1202436" cy="154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54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4F990A-6FCB-E39C-870C-255C8B9DC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AFB12B3-E4B5-3D71-96DB-C6CBF997AAF7}"/>
              </a:ext>
            </a:extLst>
          </p:cNvPr>
          <p:cNvGraphicFramePr>
            <a:graphicFrameLocks noGrp="1"/>
          </p:cNvGraphicFramePr>
          <p:nvPr/>
        </p:nvGraphicFramePr>
        <p:xfrm>
          <a:off x="1404259" y="1479306"/>
          <a:ext cx="8479968" cy="5159833"/>
        </p:xfrm>
        <a:graphic>
          <a:graphicData uri="http://schemas.openxmlformats.org/drawingml/2006/table">
            <a:tbl>
              <a:tblPr/>
              <a:tblGrid>
                <a:gridCol w="3500904">
                  <a:extLst>
                    <a:ext uri="{9D8B030D-6E8A-4147-A177-3AD203B41FA5}">
                      <a16:colId xmlns:a16="http://schemas.microsoft.com/office/drawing/2014/main" val="1815834193"/>
                    </a:ext>
                  </a:extLst>
                </a:gridCol>
                <a:gridCol w="1244766">
                  <a:extLst>
                    <a:ext uri="{9D8B030D-6E8A-4147-A177-3AD203B41FA5}">
                      <a16:colId xmlns:a16="http://schemas.microsoft.com/office/drawing/2014/main" val="3245864786"/>
                    </a:ext>
                  </a:extLst>
                </a:gridCol>
                <a:gridCol w="1244766">
                  <a:extLst>
                    <a:ext uri="{9D8B030D-6E8A-4147-A177-3AD203B41FA5}">
                      <a16:colId xmlns:a16="http://schemas.microsoft.com/office/drawing/2014/main" val="1413739154"/>
                    </a:ext>
                  </a:extLst>
                </a:gridCol>
                <a:gridCol w="1244766">
                  <a:extLst>
                    <a:ext uri="{9D8B030D-6E8A-4147-A177-3AD203B41FA5}">
                      <a16:colId xmlns:a16="http://schemas.microsoft.com/office/drawing/2014/main" val="999155410"/>
                    </a:ext>
                  </a:extLst>
                </a:gridCol>
                <a:gridCol w="1244766">
                  <a:extLst>
                    <a:ext uri="{9D8B030D-6E8A-4147-A177-3AD203B41FA5}">
                      <a16:colId xmlns:a16="http://schemas.microsoft.com/office/drawing/2014/main" val="4192517509"/>
                    </a:ext>
                  </a:extLst>
                </a:gridCol>
              </a:tblGrid>
              <a:tr h="1031965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2024, spá apr. '24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2024, spá jan. '25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2025, f.hl., spá jan. '25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026263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Störf, þúsundir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218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226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223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225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339444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Atvinnuleysi,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4,3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443987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Verðbólga,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6,7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5,6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4,9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204649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Hækkun húsnæðisverðs,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5,4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9,7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10,1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9,9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54251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Hækkun launa,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7,0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7,2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8,6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7,7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855652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Hækkun erlends gengis,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-3,5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3,7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-1,5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521521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Erlendar gistinætur, milljónir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7,8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8,4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10822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Gistinætur, milljónir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9,5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9,5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9,8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950029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Meginvextir Seðlabanka,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8,1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9,6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9,1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8,8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428546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Raunstýrivextir,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1,4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3,9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3,1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4,8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497587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Kaupmáttur lægstu launa,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-6,2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5,9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6,6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1,7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668918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Kaupmáttur launa,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0,4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1,5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20734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3947311-E5C9-28CF-2745-3E484030B1BF}"/>
              </a:ext>
            </a:extLst>
          </p:cNvPr>
          <p:cNvSpPr txBox="1"/>
          <p:nvPr/>
        </p:nvSpPr>
        <p:spPr>
          <a:xfrm>
            <a:off x="6400800" y="1306286"/>
            <a:ext cx="3483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--------Spár------------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54B78D-82AE-D727-903F-CFDA009EC641}"/>
              </a:ext>
            </a:extLst>
          </p:cNvPr>
          <p:cNvSpPr txBox="1"/>
          <p:nvPr/>
        </p:nvSpPr>
        <p:spPr>
          <a:xfrm>
            <a:off x="9993086" y="2460171"/>
            <a:ext cx="219891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s-IS" sz="2000" dirty="0"/>
              <a:t>Taflan sýnir </a:t>
            </a:r>
            <a:r>
              <a:rPr lang="is-IS" sz="2000" i="1" dirty="0"/>
              <a:t>hækkun á einu ári</a:t>
            </a:r>
            <a:r>
              <a:rPr lang="is-IS" sz="2000" dirty="0"/>
              <a:t>, frá janúar til janúar og júlí til júlí , eða </a:t>
            </a:r>
            <a:r>
              <a:rPr lang="is-IS" sz="2000" i="1" dirty="0"/>
              <a:t>ársmeðaltal, </a:t>
            </a:r>
            <a:r>
              <a:rPr lang="is-IS" sz="2000" dirty="0"/>
              <a:t>janúar til desember og júlí til júní.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838991-6BC5-45BE-B3D3-1BA02B36B086}"/>
              </a:ext>
            </a:extLst>
          </p:cNvPr>
          <p:cNvSpPr txBox="1"/>
          <p:nvPr/>
        </p:nvSpPr>
        <p:spPr>
          <a:xfrm>
            <a:off x="2069043" y="1337063"/>
            <a:ext cx="5603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Gistinóttum fjölgar ekki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4E8BD25-D727-43A0-7610-04892717893E}"/>
              </a:ext>
            </a:extLst>
          </p:cNvPr>
          <p:cNvCxnSpPr>
            <a:cxnSpLocks/>
          </p:cNvCxnSpPr>
          <p:nvPr/>
        </p:nvCxnSpPr>
        <p:spPr>
          <a:xfrm>
            <a:off x="4611757" y="1798728"/>
            <a:ext cx="2051008" cy="28334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D6E2CC8-6CEF-968E-7807-8D30D65CE11E}"/>
                  </a:ext>
                </a:extLst>
              </p14:cNvPr>
              <p14:cNvContentPartPr/>
              <p14:nvPr/>
            </p14:nvContentPartPr>
            <p14:xfrm>
              <a:off x="5668971" y="5107371"/>
              <a:ext cx="3044160" cy="522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D6E2CC8-6CEF-968E-7807-8D30D65CE11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15331" y="4999731"/>
                <a:ext cx="315180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E482925-73D2-76DA-016D-DA6CF5C3472E}"/>
                  </a:ext>
                </a:extLst>
              </p14:cNvPr>
              <p14:cNvContentPartPr/>
              <p14:nvPr/>
            </p14:nvContentPartPr>
            <p14:xfrm>
              <a:off x="5670771" y="4794171"/>
              <a:ext cx="1801440" cy="26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E482925-73D2-76DA-016D-DA6CF5C3472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16771" y="4686531"/>
                <a:ext cx="1909080" cy="24192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Title 1">
            <a:extLst>
              <a:ext uri="{FF2B5EF4-FFF2-40B4-BE49-F238E27FC236}">
                <a16:creationId xmlns:a16="http://schemas.microsoft.com/office/drawing/2014/main" id="{63F262FE-5336-9F3A-312A-2F76EA6D8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620" y="416980"/>
            <a:ext cx="9725915" cy="740193"/>
          </a:xfrm>
        </p:spPr>
        <p:txBody>
          <a:bodyPr/>
          <a:lstStyle/>
          <a:p>
            <a:r>
              <a:rPr lang="is-IS" dirty="0"/>
              <a:t>Frávik frá aprílspá…. 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5DEC51C8-685C-AE6A-36FE-310F85E1FD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2000" y="5070744"/>
            <a:ext cx="1202436" cy="154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07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8F57D-592A-93EE-CC33-E8ED900A5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6813-B984-070F-2D9C-BAB5FE803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620" y="482295"/>
            <a:ext cx="9725915" cy="740193"/>
          </a:xfrm>
        </p:spPr>
        <p:txBody>
          <a:bodyPr/>
          <a:lstStyle/>
          <a:p>
            <a:r>
              <a:rPr lang="is-IS" dirty="0"/>
              <a:t>Enn spenna á vinnumarkaði og hægt dregur úr verðbólgu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FB51DA3-2F4A-C130-5D18-83A21F9BAC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780608"/>
              </p:ext>
            </p:extLst>
          </p:nvPr>
        </p:nvGraphicFramePr>
        <p:xfrm>
          <a:off x="1404259" y="1479306"/>
          <a:ext cx="8479968" cy="5159833"/>
        </p:xfrm>
        <a:graphic>
          <a:graphicData uri="http://schemas.openxmlformats.org/drawingml/2006/table">
            <a:tbl>
              <a:tblPr/>
              <a:tblGrid>
                <a:gridCol w="3500904">
                  <a:extLst>
                    <a:ext uri="{9D8B030D-6E8A-4147-A177-3AD203B41FA5}">
                      <a16:colId xmlns:a16="http://schemas.microsoft.com/office/drawing/2014/main" val="1815834193"/>
                    </a:ext>
                  </a:extLst>
                </a:gridCol>
                <a:gridCol w="1244766">
                  <a:extLst>
                    <a:ext uri="{9D8B030D-6E8A-4147-A177-3AD203B41FA5}">
                      <a16:colId xmlns:a16="http://schemas.microsoft.com/office/drawing/2014/main" val="3245864786"/>
                    </a:ext>
                  </a:extLst>
                </a:gridCol>
                <a:gridCol w="1244766">
                  <a:extLst>
                    <a:ext uri="{9D8B030D-6E8A-4147-A177-3AD203B41FA5}">
                      <a16:colId xmlns:a16="http://schemas.microsoft.com/office/drawing/2014/main" val="1413739154"/>
                    </a:ext>
                  </a:extLst>
                </a:gridCol>
                <a:gridCol w="1244766">
                  <a:extLst>
                    <a:ext uri="{9D8B030D-6E8A-4147-A177-3AD203B41FA5}">
                      <a16:colId xmlns:a16="http://schemas.microsoft.com/office/drawing/2014/main" val="999155410"/>
                    </a:ext>
                  </a:extLst>
                </a:gridCol>
                <a:gridCol w="1244766">
                  <a:extLst>
                    <a:ext uri="{9D8B030D-6E8A-4147-A177-3AD203B41FA5}">
                      <a16:colId xmlns:a16="http://schemas.microsoft.com/office/drawing/2014/main" val="4192517509"/>
                    </a:ext>
                  </a:extLst>
                </a:gridCol>
              </a:tblGrid>
              <a:tr h="1031965">
                <a:tc>
                  <a:txBody>
                    <a:bodyPr/>
                    <a:lstStyle/>
                    <a:p>
                      <a:pPr algn="l" fontAlgn="b"/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s-I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2024, spá apr. '24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2024, spá jan. '25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2025, f.hl., spá jan. '25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026263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Störf, þúsundir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218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226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223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225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339444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Atvinnuleysi,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4,3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443987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Verðbólga,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6,7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5,6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4,9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204649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Hækkun húsnæðisverðs,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5,4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9,7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10,1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9,9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54251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Hækkun launa,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7,0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7,2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8,6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7,7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855652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Hækkun erlends gengis,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-3,5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3,7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-1,5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521521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Erlendar gistinætur, milljónir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7,8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8,4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10822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Gistinætur, milljónir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9,5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9,5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9,8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950029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Meginvextir Seðlabanka,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8,1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9,6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9,1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8,8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428546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Raunstýrivextir,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1,4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3,9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3,1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4,8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497587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Kaupmáttur lægstu launa,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-6,2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5,9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6,6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1,7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668918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Kaupmáttur launa,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0,4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1,5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20734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27B69B7-3373-992B-376E-7A43E4B75F46}"/>
              </a:ext>
            </a:extLst>
          </p:cNvPr>
          <p:cNvSpPr txBox="1"/>
          <p:nvPr/>
        </p:nvSpPr>
        <p:spPr>
          <a:xfrm>
            <a:off x="6400800" y="1306286"/>
            <a:ext cx="3483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--------Spár------------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77C855-E5C0-CC47-DD0D-EA957BFBDBC1}"/>
              </a:ext>
            </a:extLst>
          </p:cNvPr>
          <p:cNvSpPr txBox="1"/>
          <p:nvPr/>
        </p:nvSpPr>
        <p:spPr>
          <a:xfrm>
            <a:off x="9993086" y="2460171"/>
            <a:ext cx="219891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s-IS" sz="2000" dirty="0"/>
              <a:t>Taflan sýnir </a:t>
            </a:r>
            <a:r>
              <a:rPr lang="is-IS" sz="2000" i="1" dirty="0"/>
              <a:t>hækkun á einu ári</a:t>
            </a:r>
            <a:r>
              <a:rPr lang="is-IS" sz="2000" dirty="0"/>
              <a:t>, frá janúar til janúar og júlí til júlí , eða </a:t>
            </a:r>
            <a:r>
              <a:rPr lang="is-IS" sz="2000" i="1" dirty="0"/>
              <a:t>ársmeðaltal, </a:t>
            </a:r>
            <a:r>
              <a:rPr lang="is-IS" sz="2000" dirty="0"/>
              <a:t>janúar til desember og júlí til júní.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E3FCFAD-8EBC-59B9-80F5-6273E74F3F3D}"/>
              </a:ext>
            </a:extLst>
          </p:cNvPr>
          <p:cNvCxnSpPr>
            <a:cxnSpLocks/>
          </p:cNvCxnSpPr>
          <p:nvPr/>
        </p:nvCxnSpPr>
        <p:spPr>
          <a:xfrm>
            <a:off x="4428309" y="2291171"/>
            <a:ext cx="4919723" cy="700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FE3CC1C-6748-E216-B5F9-847250211604}"/>
                  </a:ext>
                </a:extLst>
              </p14:cNvPr>
              <p14:cNvContentPartPr/>
              <p14:nvPr/>
            </p14:nvContentPartPr>
            <p14:xfrm>
              <a:off x="9456891" y="2990931"/>
              <a:ext cx="419040" cy="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FE3CC1C-6748-E216-B5F9-84725021160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03251" y="2774931"/>
                <a:ext cx="526680" cy="43200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242A07FB-5C59-C751-D433-6C1EF72A8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2000" y="5070744"/>
            <a:ext cx="1202436" cy="15415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F6BFCC-64C6-8DDD-0E56-E32C1FF33498}"/>
              </a:ext>
            </a:extLst>
          </p:cNvPr>
          <p:cNvSpPr txBox="1"/>
          <p:nvPr/>
        </p:nvSpPr>
        <p:spPr>
          <a:xfrm>
            <a:off x="1907177" y="1479306"/>
            <a:ext cx="3722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Atvinnuleysi áfram lítið, þótt hægt hafi á hagvexti</a:t>
            </a:r>
          </a:p>
        </p:txBody>
      </p:sp>
    </p:spTree>
    <p:extLst>
      <p:ext uri="{BB962C8B-B14F-4D97-AF65-F5344CB8AC3E}">
        <p14:creationId xmlns:p14="http://schemas.microsoft.com/office/powerpoint/2010/main" val="3399858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4F36B-F2E3-D939-63CA-AE1BDA89A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93908-D721-49B3-627D-73A0103DB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Enn spenna á vinnumarkaði og hægt dregur úr verðbólgu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53185CE-6617-347D-BBBD-75F766D9AE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861454"/>
              </p:ext>
            </p:extLst>
          </p:nvPr>
        </p:nvGraphicFramePr>
        <p:xfrm>
          <a:off x="1404259" y="1479306"/>
          <a:ext cx="8479968" cy="5159833"/>
        </p:xfrm>
        <a:graphic>
          <a:graphicData uri="http://schemas.openxmlformats.org/drawingml/2006/table">
            <a:tbl>
              <a:tblPr/>
              <a:tblGrid>
                <a:gridCol w="3500904">
                  <a:extLst>
                    <a:ext uri="{9D8B030D-6E8A-4147-A177-3AD203B41FA5}">
                      <a16:colId xmlns:a16="http://schemas.microsoft.com/office/drawing/2014/main" val="1815834193"/>
                    </a:ext>
                  </a:extLst>
                </a:gridCol>
                <a:gridCol w="1244766">
                  <a:extLst>
                    <a:ext uri="{9D8B030D-6E8A-4147-A177-3AD203B41FA5}">
                      <a16:colId xmlns:a16="http://schemas.microsoft.com/office/drawing/2014/main" val="3245864786"/>
                    </a:ext>
                  </a:extLst>
                </a:gridCol>
                <a:gridCol w="1244766">
                  <a:extLst>
                    <a:ext uri="{9D8B030D-6E8A-4147-A177-3AD203B41FA5}">
                      <a16:colId xmlns:a16="http://schemas.microsoft.com/office/drawing/2014/main" val="1413739154"/>
                    </a:ext>
                  </a:extLst>
                </a:gridCol>
                <a:gridCol w="1244766">
                  <a:extLst>
                    <a:ext uri="{9D8B030D-6E8A-4147-A177-3AD203B41FA5}">
                      <a16:colId xmlns:a16="http://schemas.microsoft.com/office/drawing/2014/main" val="999155410"/>
                    </a:ext>
                  </a:extLst>
                </a:gridCol>
                <a:gridCol w="1244766">
                  <a:extLst>
                    <a:ext uri="{9D8B030D-6E8A-4147-A177-3AD203B41FA5}">
                      <a16:colId xmlns:a16="http://schemas.microsoft.com/office/drawing/2014/main" val="4192517509"/>
                    </a:ext>
                  </a:extLst>
                </a:gridCol>
              </a:tblGrid>
              <a:tr h="1031965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2024, spá apr. '24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2024, spá jan. '25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2025, f.hl., spá jan. '25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026263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Störf, þúsundir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218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226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223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225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339444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Atvinnuleysi,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4,3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443987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Verðbólga,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6,7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5,6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4,9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204649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Hækkun húsnæðisverðs,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5,4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9,7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10,1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9,9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54251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Hækkun launa,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7,0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7,2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8,6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7,7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855652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Hækkun erlends gengis,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-3,5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3,7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-1,5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521521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Erlendar gistinætur, milljónir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7,8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8,4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10822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Gistinætur, milljónir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9,5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9,5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9,8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950029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Meginvextir Seðlabanka,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8,1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9,6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9,1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8,8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428546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Raunstýrivextir,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1,4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3,9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3,1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4,8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497587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Kaupmáttur lægstu launa,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-6,2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5,9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6,6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1,7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668918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Kaupmáttur launa,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0,4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1,5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20734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FA6F28E-BF84-CF00-E312-EC3F386AB0A9}"/>
              </a:ext>
            </a:extLst>
          </p:cNvPr>
          <p:cNvSpPr txBox="1"/>
          <p:nvPr/>
        </p:nvSpPr>
        <p:spPr>
          <a:xfrm>
            <a:off x="6400800" y="1306286"/>
            <a:ext cx="3483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--------Spár------------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2B079D-4CB6-E9AC-71E1-F81D1C1D6E6B}"/>
              </a:ext>
            </a:extLst>
          </p:cNvPr>
          <p:cNvSpPr txBox="1"/>
          <p:nvPr/>
        </p:nvSpPr>
        <p:spPr>
          <a:xfrm>
            <a:off x="9993086" y="2460171"/>
            <a:ext cx="219891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s-IS" sz="2000" dirty="0"/>
              <a:t>Taflan sýnir </a:t>
            </a:r>
            <a:r>
              <a:rPr lang="is-IS" sz="2000" i="1" dirty="0"/>
              <a:t>hækkun á einu ári</a:t>
            </a:r>
            <a:r>
              <a:rPr lang="is-IS" sz="2000" dirty="0"/>
              <a:t>, frá janúar til janúar og júlí til júlí , eða </a:t>
            </a:r>
            <a:r>
              <a:rPr lang="is-IS" sz="2000" i="1" dirty="0"/>
              <a:t>ársmeðaltal, </a:t>
            </a:r>
            <a:r>
              <a:rPr lang="is-IS" sz="2000" dirty="0"/>
              <a:t>janúar til desember og júlí til júní.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0B2421E-3CC6-0BA2-0B93-BA2DE17A7B61}"/>
              </a:ext>
            </a:extLst>
          </p:cNvPr>
          <p:cNvCxnSpPr>
            <a:cxnSpLocks/>
          </p:cNvCxnSpPr>
          <p:nvPr/>
        </p:nvCxnSpPr>
        <p:spPr>
          <a:xfrm>
            <a:off x="4428309" y="2160095"/>
            <a:ext cx="4919723" cy="12101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9A359F2-E24B-D757-BB14-03263DAEACA6}"/>
                  </a:ext>
                </a:extLst>
              </p14:cNvPr>
              <p14:cNvContentPartPr/>
              <p14:nvPr/>
            </p14:nvContentPartPr>
            <p14:xfrm>
              <a:off x="9483531" y="3370217"/>
              <a:ext cx="326520" cy="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9A359F2-E24B-D757-BB14-03263DAEACA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29891" y="3154937"/>
                <a:ext cx="434160" cy="432000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DE2CABEA-41C4-2E6F-B2AB-099E245787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2000" y="5070744"/>
            <a:ext cx="1202436" cy="15415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62BBC5-D7CB-8271-B9F6-F238F8CA2A9A}"/>
              </a:ext>
            </a:extLst>
          </p:cNvPr>
          <p:cNvSpPr txBox="1"/>
          <p:nvPr/>
        </p:nvSpPr>
        <p:spPr>
          <a:xfrm>
            <a:off x="2664824" y="1672047"/>
            <a:ext cx="3389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Hægt dregur úr verðbólgu</a:t>
            </a:r>
          </a:p>
        </p:txBody>
      </p:sp>
    </p:spTree>
    <p:extLst>
      <p:ext uri="{BB962C8B-B14F-4D97-AF65-F5344CB8AC3E}">
        <p14:creationId xmlns:p14="http://schemas.microsoft.com/office/powerpoint/2010/main" val="2688761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92BAA-8067-FB1F-9959-CCAFFEBAB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CDD3C-E75F-3DCE-C1E6-C49B24520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Enn spenna á vinnumarkaði og hægt dregur úr verðbólgu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6E91AC-F3A2-7FB8-0926-CFFC3922B6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918777"/>
              </p:ext>
            </p:extLst>
          </p:nvPr>
        </p:nvGraphicFramePr>
        <p:xfrm>
          <a:off x="1404259" y="1466243"/>
          <a:ext cx="8479968" cy="5159833"/>
        </p:xfrm>
        <a:graphic>
          <a:graphicData uri="http://schemas.openxmlformats.org/drawingml/2006/table">
            <a:tbl>
              <a:tblPr/>
              <a:tblGrid>
                <a:gridCol w="3500904">
                  <a:extLst>
                    <a:ext uri="{9D8B030D-6E8A-4147-A177-3AD203B41FA5}">
                      <a16:colId xmlns:a16="http://schemas.microsoft.com/office/drawing/2014/main" val="1815834193"/>
                    </a:ext>
                  </a:extLst>
                </a:gridCol>
                <a:gridCol w="1244766">
                  <a:extLst>
                    <a:ext uri="{9D8B030D-6E8A-4147-A177-3AD203B41FA5}">
                      <a16:colId xmlns:a16="http://schemas.microsoft.com/office/drawing/2014/main" val="3245864786"/>
                    </a:ext>
                  </a:extLst>
                </a:gridCol>
                <a:gridCol w="1244766">
                  <a:extLst>
                    <a:ext uri="{9D8B030D-6E8A-4147-A177-3AD203B41FA5}">
                      <a16:colId xmlns:a16="http://schemas.microsoft.com/office/drawing/2014/main" val="1413739154"/>
                    </a:ext>
                  </a:extLst>
                </a:gridCol>
                <a:gridCol w="1244766">
                  <a:extLst>
                    <a:ext uri="{9D8B030D-6E8A-4147-A177-3AD203B41FA5}">
                      <a16:colId xmlns:a16="http://schemas.microsoft.com/office/drawing/2014/main" val="999155410"/>
                    </a:ext>
                  </a:extLst>
                </a:gridCol>
                <a:gridCol w="1244766">
                  <a:extLst>
                    <a:ext uri="{9D8B030D-6E8A-4147-A177-3AD203B41FA5}">
                      <a16:colId xmlns:a16="http://schemas.microsoft.com/office/drawing/2014/main" val="4192517509"/>
                    </a:ext>
                  </a:extLst>
                </a:gridCol>
              </a:tblGrid>
              <a:tr h="1031965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2024, spá apr. '24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2024, spá jan. '25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2025, f.hl., spá jan. '25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026263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Störf, þúsundir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218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226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223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225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339444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Atvinnuleysi,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4,3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443987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Verðbólga,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6,7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5,6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4,9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204649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Hækkun húsnæðisverðs,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5,4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9,7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10,1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9,9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54251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Hækkun launa,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7,0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7,2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8,6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7,7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855652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Hækkun erlends gengis,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-3,5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3,7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-1,5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521521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Erlendar gistinætur, milljónir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7,8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8,4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10822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Gistinætur, milljónir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9,5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9,5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9,8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950029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Meginvextir Seðlabanka,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8,1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9,6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9,1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8,8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428546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Raunstýrivextir,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1,4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3,9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3,1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4,8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497587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Kaupmáttur lægstu launa,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-6,2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5,9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6,6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1,7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668918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Kaupmáttur launa,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0,4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1,5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20734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96DB5E1-1E59-9C22-4B17-E48716932D92}"/>
              </a:ext>
            </a:extLst>
          </p:cNvPr>
          <p:cNvSpPr txBox="1"/>
          <p:nvPr/>
        </p:nvSpPr>
        <p:spPr>
          <a:xfrm>
            <a:off x="6400800" y="1306286"/>
            <a:ext cx="3483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--------Spár------------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FF92EC-52C2-E5BD-31E8-4FC30103EAE8}"/>
              </a:ext>
            </a:extLst>
          </p:cNvPr>
          <p:cNvSpPr txBox="1"/>
          <p:nvPr/>
        </p:nvSpPr>
        <p:spPr>
          <a:xfrm>
            <a:off x="9993086" y="2460171"/>
            <a:ext cx="219891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s-IS" sz="2000" dirty="0"/>
              <a:t>Taflan sýnir </a:t>
            </a:r>
            <a:r>
              <a:rPr lang="is-IS" sz="2000" i="1" dirty="0"/>
              <a:t>hækkun á einu ári</a:t>
            </a:r>
            <a:r>
              <a:rPr lang="is-IS" sz="2000" dirty="0"/>
              <a:t>, frá janúar til janúar og júlí til júlí , eða </a:t>
            </a:r>
            <a:r>
              <a:rPr lang="is-IS" sz="2000" i="1" dirty="0"/>
              <a:t>ársmeðaltal, </a:t>
            </a:r>
            <a:r>
              <a:rPr lang="is-IS" sz="2000" dirty="0"/>
              <a:t>janúar til desember og júlí til júní.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0097112-BA17-42C8-1252-AB33245E2DE6}"/>
              </a:ext>
            </a:extLst>
          </p:cNvPr>
          <p:cNvCxnSpPr>
            <a:cxnSpLocks/>
          </p:cNvCxnSpPr>
          <p:nvPr/>
        </p:nvCxnSpPr>
        <p:spPr>
          <a:xfrm>
            <a:off x="4428309" y="2160095"/>
            <a:ext cx="4919723" cy="1550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0609B4E-E7FB-5AC4-4FE0-96A417D10961}"/>
                  </a:ext>
                </a:extLst>
              </p14:cNvPr>
              <p14:cNvContentPartPr/>
              <p14:nvPr/>
            </p14:nvContentPartPr>
            <p14:xfrm>
              <a:off x="9462089" y="3710567"/>
              <a:ext cx="412560" cy="132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0609B4E-E7FB-5AC4-4FE0-96A417D1096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08449" y="3602927"/>
                <a:ext cx="520200" cy="3484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093F5FED-11BF-D47C-CBC6-A58A7BFBA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2000" y="5070744"/>
            <a:ext cx="1202436" cy="15415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1255F4-CD87-5BC0-AE0E-2C3F7A2A78C4}"/>
              </a:ext>
            </a:extLst>
          </p:cNvPr>
          <p:cNvSpPr txBox="1"/>
          <p:nvPr/>
        </p:nvSpPr>
        <p:spPr>
          <a:xfrm>
            <a:off x="2534197" y="1750424"/>
            <a:ext cx="3449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Húsnæðisverð hækkar enn</a:t>
            </a:r>
          </a:p>
        </p:txBody>
      </p:sp>
    </p:spTree>
    <p:extLst>
      <p:ext uri="{BB962C8B-B14F-4D97-AF65-F5344CB8AC3E}">
        <p14:creationId xmlns:p14="http://schemas.microsoft.com/office/powerpoint/2010/main" val="2090489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01A2F-4A0E-A6B1-463E-49D49F944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AECA4-4710-3389-E375-D95E9DBF2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Enn spenna á vinnumarkaði og hægt dregur úr verðbólgu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C2AE804-08BD-1A6F-7A48-4B66F388CE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891440"/>
              </p:ext>
            </p:extLst>
          </p:nvPr>
        </p:nvGraphicFramePr>
        <p:xfrm>
          <a:off x="1404259" y="1479306"/>
          <a:ext cx="8479968" cy="5159833"/>
        </p:xfrm>
        <a:graphic>
          <a:graphicData uri="http://schemas.openxmlformats.org/drawingml/2006/table">
            <a:tbl>
              <a:tblPr/>
              <a:tblGrid>
                <a:gridCol w="3500904">
                  <a:extLst>
                    <a:ext uri="{9D8B030D-6E8A-4147-A177-3AD203B41FA5}">
                      <a16:colId xmlns:a16="http://schemas.microsoft.com/office/drawing/2014/main" val="1815834193"/>
                    </a:ext>
                  </a:extLst>
                </a:gridCol>
                <a:gridCol w="1244766">
                  <a:extLst>
                    <a:ext uri="{9D8B030D-6E8A-4147-A177-3AD203B41FA5}">
                      <a16:colId xmlns:a16="http://schemas.microsoft.com/office/drawing/2014/main" val="3245864786"/>
                    </a:ext>
                  </a:extLst>
                </a:gridCol>
                <a:gridCol w="1244766">
                  <a:extLst>
                    <a:ext uri="{9D8B030D-6E8A-4147-A177-3AD203B41FA5}">
                      <a16:colId xmlns:a16="http://schemas.microsoft.com/office/drawing/2014/main" val="1413739154"/>
                    </a:ext>
                  </a:extLst>
                </a:gridCol>
                <a:gridCol w="1244766">
                  <a:extLst>
                    <a:ext uri="{9D8B030D-6E8A-4147-A177-3AD203B41FA5}">
                      <a16:colId xmlns:a16="http://schemas.microsoft.com/office/drawing/2014/main" val="999155410"/>
                    </a:ext>
                  </a:extLst>
                </a:gridCol>
                <a:gridCol w="1244766">
                  <a:extLst>
                    <a:ext uri="{9D8B030D-6E8A-4147-A177-3AD203B41FA5}">
                      <a16:colId xmlns:a16="http://schemas.microsoft.com/office/drawing/2014/main" val="4192517509"/>
                    </a:ext>
                  </a:extLst>
                </a:gridCol>
              </a:tblGrid>
              <a:tr h="1031965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2024, spá apr. '24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2024, spá jan. '25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2025, f.hl., spá jan. '25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026263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Störf, þúsundir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218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226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223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225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339444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Atvinnuleysi,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4,3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443987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Verðbólga,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6,7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5,6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4,9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204649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Hækkun húsnæðisverðs,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5,4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9,7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10,1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9,9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54251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Hækkun launa,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7,0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7,2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8,6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7,7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855652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Hækkun erlends gengis,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-3,5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3,7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-1,5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521521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Erlendar gistinætur, milljónir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7,8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8,4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10822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Gistinætur, milljónir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9,5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9,5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9,8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950029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Meginvextir Seðlabanka,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8,1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9,6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9,1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8,8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428546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Raunstýrivextir,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1,4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3,9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3,1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4,8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497587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Kaupmáttur lægstu launa,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-6,2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5,9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6,6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1,7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668918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Kaupmáttur launa,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0,4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1,5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20734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2C3BF96-5AB0-59DE-D02E-C3384470B186}"/>
              </a:ext>
            </a:extLst>
          </p:cNvPr>
          <p:cNvSpPr txBox="1"/>
          <p:nvPr/>
        </p:nvSpPr>
        <p:spPr>
          <a:xfrm>
            <a:off x="6400800" y="1306286"/>
            <a:ext cx="3483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--------Spár------------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12402C-8AB1-C99F-DF4B-CC1363A9A361}"/>
              </a:ext>
            </a:extLst>
          </p:cNvPr>
          <p:cNvSpPr txBox="1"/>
          <p:nvPr/>
        </p:nvSpPr>
        <p:spPr>
          <a:xfrm>
            <a:off x="9993086" y="2460171"/>
            <a:ext cx="219891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s-IS" sz="2000" dirty="0"/>
              <a:t>Taflan sýnir </a:t>
            </a:r>
            <a:r>
              <a:rPr lang="is-IS" sz="2000" i="1" dirty="0"/>
              <a:t>hækkun á einu ári</a:t>
            </a:r>
            <a:r>
              <a:rPr lang="is-IS" sz="2000" dirty="0"/>
              <a:t>, frá janúar til janúar og júlí til júlí , eða </a:t>
            </a:r>
            <a:r>
              <a:rPr lang="is-IS" sz="2000" i="1" dirty="0"/>
              <a:t>ársmeðaltal, </a:t>
            </a:r>
            <a:r>
              <a:rPr lang="is-IS" sz="2000" dirty="0"/>
              <a:t>janúar til desember og júlí til júní.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314CF4F-27E4-CADC-FB8F-40810D68AA1F}"/>
              </a:ext>
            </a:extLst>
          </p:cNvPr>
          <p:cNvCxnSpPr>
            <a:cxnSpLocks/>
          </p:cNvCxnSpPr>
          <p:nvPr/>
        </p:nvCxnSpPr>
        <p:spPr>
          <a:xfrm>
            <a:off x="4428309" y="2160095"/>
            <a:ext cx="4919723" cy="32185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E9AB6749-896B-6FD4-C4A9-C1F778B62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2000" y="5070744"/>
            <a:ext cx="1202436" cy="154152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AC4B28B-7B15-0BD8-5D9C-42DA3195A437}"/>
                  </a:ext>
                </a:extLst>
              </p14:cNvPr>
              <p14:cNvContentPartPr/>
              <p14:nvPr/>
            </p14:nvContentPartPr>
            <p14:xfrm>
              <a:off x="9405411" y="5411417"/>
              <a:ext cx="419400" cy="63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AC4B28B-7B15-0BD8-5D9C-42DA3195A43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51411" y="5303777"/>
                <a:ext cx="527040" cy="27936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36315034-DF06-2FBE-CE77-BB0CAF5455FD}"/>
              </a:ext>
            </a:extLst>
          </p:cNvPr>
          <p:cNvSpPr txBox="1"/>
          <p:nvPr/>
        </p:nvSpPr>
        <p:spPr>
          <a:xfrm>
            <a:off x="3004457" y="1628763"/>
            <a:ext cx="2284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Vextir áfram háir</a:t>
            </a:r>
          </a:p>
        </p:txBody>
      </p:sp>
    </p:spTree>
    <p:extLst>
      <p:ext uri="{BB962C8B-B14F-4D97-AF65-F5344CB8AC3E}">
        <p14:creationId xmlns:p14="http://schemas.microsoft.com/office/powerpoint/2010/main" val="371043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D4082F-AF14-7A4A-9351-3A1547D28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Verðbólga lækkar hægt</a:t>
            </a:r>
            <a:endParaRPr lang="en-I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28E346-DC6C-A543-B6A0-2E7051875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2000" y="365125"/>
            <a:ext cx="1440000" cy="836757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808DDD8-0C24-5BA8-8CC4-EF958E50F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2000" y="5070744"/>
            <a:ext cx="1202436" cy="15415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747003-A07B-C819-B453-82F0450BB5BD}"/>
              </a:ext>
            </a:extLst>
          </p:cNvPr>
          <p:cNvSpPr txBox="1"/>
          <p:nvPr/>
        </p:nvSpPr>
        <p:spPr>
          <a:xfrm>
            <a:off x="7594377" y="1627632"/>
            <a:ext cx="436005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Myndin sýnir spá um ársverðbólgu fram á mitt ár 2025 í einföldu líkani sem spáir sér að mestu sjálft.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dirty="0"/>
              <a:t>Þótt hagvöxtur sé lítill benda opinberar tölur til þess að þensla sé enn mikil á vinnumarkaði.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dirty="0"/>
              <a:t>Ársverðbólga lækkar, en verður líkast til nálægt 4% fram eftir ári….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s-IS" dirty="0"/>
              <a:t>Helmingslíkur á 2½-5% ársverðbólgu um mitt ár – ef  niðurstöður eru normaldreifðar.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s-IS" dirty="0"/>
              <a:t>Spámörk víkka þegar líður</a:t>
            </a:r>
          </a:p>
          <a:p>
            <a:pPr lvl="1"/>
            <a:r>
              <a:rPr lang="is-IS" dirty="0"/>
              <a:t>      á árið – og minna gagn er </a:t>
            </a:r>
          </a:p>
          <a:p>
            <a:pPr lvl="1"/>
            <a:r>
              <a:rPr lang="is-IS" dirty="0"/>
              <a:t>      að spám. </a:t>
            </a:r>
          </a:p>
          <a:p>
            <a:endParaRPr lang="is-I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629C2D-51F6-0B21-2335-4F2A0342C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365" y="1605842"/>
            <a:ext cx="7172492" cy="403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845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81715F-1920-C941-122E-B3EA682EA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44" y="1793557"/>
            <a:ext cx="7194981" cy="382311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9886AA2-03B0-3AE9-5D53-87B334D7FA28}"/>
              </a:ext>
            </a:extLst>
          </p:cNvPr>
          <p:cNvCxnSpPr>
            <a:cxnSpLocks/>
          </p:cNvCxnSpPr>
          <p:nvPr/>
        </p:nvCxnSpPr>
        <p:spPr>
          <a:xfrm flipH="1" flipV="1">
            <a:off x="617620" y="3618462"/>
            <a:ext cx="6815105" cy="287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FDC3188-DF1A-B100-F322-73B6DF8F1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Húsnæðisverð hækkar hér og erlendis…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5B5352-E5AE-2E96-4775-880C9FCD7EFB}"/>
              </a:ext>
            </a:extLst>
          </p:cNvPr>
          <p:cNvSpPr txBox="1"/>
          <p:nvPr/>
        </p:nvSpPr>
        <p:spPr>
          <a:xfrm>
            <a:off x="841249" y="6059380"/>
            <a:ext cx="631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Raunverð húsnæðis á Íslandi, jan. 2006=100.</a:t>
            </a:r>
          </a:p>
          <a:p>
            <a:r>
              <a:rPr lang="is-IS" dirty="0"/>
              <a:t>Húsnæðis- og mannvirkjastofnun, Hagstofa, eigin útreikningar.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C03553D-BE1F-754A-EB26-ABC1B768C614}"/>
              </a:ext>
            </a:extLst>
          </p:cNvPr>
          <p:cNvSpPr/>
          <p:nvPr/>
        </p:nvSpPr>
        <p:spPr>
          <a:xfrm>
            <a:off x="2174170" y="3574472"/>
            <a:ext cx="119320" cy="1018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99E8AB-2258-09C6-8B85-5615D56CC486}"/>
              </a:ext>
            </a:extLst>
          </p:cNvPr>
          <p:cNvSpPr txBox="1"/>
          <p:nvPr/>
        </p:nvSpPr>
        <p:spPr>
          <a:xfrm>
            <a:off x="7479671" y="1209425"/>
            <a:ext cx="420921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dirty="0"/>
              <a:t>Húsnæðisverð hækkaði hratt eftir að bankar tóku að veita lán til húsnæðiskaupa haustið 2004. Þeir buðu lægri vexti en Íbúðalánasjóður og þar voru engin fjárhæðarmörk á lánum.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dirty="0"/>
              <a:t>Verðið hrundi á árunum 2008-2009, eins og reyndar á fleiri eignum.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dirty="0"/>
              <a:t>Það hækkaði aftur með fjölgun ferðamanna á árunum 2013-2018.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dirty="0"/>
              <a:t>Það hækkaði enn þegar vextir lækkuðu mikið upp úr 2020.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dirty="0"/>
              <a:t>Það dalaði eftir að vextir tóku að hækka aftur.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s-IS" dirty="0"/>
              <a:t>Mannfjölgun vegna fjölgunar ferðamanna veldur mestu um að það hefur hækkað hraðar en almennt verðlag að undanförnu.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dirty="0"/>
              <a:t>…en reyndar munar ekki miklu á hækkun húsnæðisverðs hér og erlendis.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261624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264C74-1F67-CD19-BE26-0497CE4A3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2BA2FC6-99AC-8483-EFF9-B4A3168B0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4616" y="1084551"/>
            <a:ext cx="5012124" cy="54014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80959A-5F72-3086-B33A-1F93A1EF3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44" y="1793557"/>
            <a:ext cx="7194981" cy="382311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45C44E9-8C67-4101-2F03-E92C922AC292}"/>
              </a:ext>
            </a:extLst>
          </p:cNvPr>
          <p:cNvCxnSpPr>
            <a:cxnSpLocks/>
          </p:cNvCxnSpPr>
          <p:nvPr/>
        </p:nvCxnSpPr>
        <p:spPr>
          <a:xfrm flipH="1" flipV="1">
            <a:off x="617620" y="3618462"/>
            <a:ext cx="6815105" cy="287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113B932-D32B-D4BD-F11B-5E172D04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Húsnæðisverð hækkar hér og erlendis…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92C1521-52B2-7A29-BDE0-F525A0CED8A0}"/>
              </a:ext>
            </a:extLst>
          </p:cNvPr>
          <p:cNvSpPr/>
          <p:nvPr/>
        </p:nvSpPr>
        <p:spPr>
          <a:xfrm>
            <a:off x="2174170" y="3574472"/>
            <a:ext cx="119320" cy="1018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FE7794-B7F7-58FC-757B-A1031654E0EB}"/>
              </a:ext>
            </a:extLst>
          </p:cNvPr>
          <p:cNvSpPr txBox="1"/>
          <p:nvPr/>
        </p:nvSpPr>
        <p:spPr>
          <a:xfrm>
            <a:off x="841249" y="6059380"/>
            <a:ext cx="631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Raunverð húsnæðis á Íslandi, jan. 2006=100.</a:t>
            </a:r>
          </a:p>
          <a:p>
            <a:r>
              <a:rPr lang="is-IS" dirty="0"/>
              <a:t>Húsnæðis- og mannvirkjastofnun, Hagstofa, eigin útreikningar. </a:t>
            </a:r>
          </a:p>
        </p:txBody>
      </p:sp>
    </p:spTree>
    <p:extLst>
      <p:ext uri="{BB962C8B-B14F-4D97-AF65-F5344CB8AC3E}">
        <p14:creationId xmlns:p14="http://schemas.microsoft.com/office/powerpoint/2010/main" val="1470219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F9586-7232-EF13-145E-E38C56267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Enn hiti á vinnumarkaði þótt dregið hafi úr hagvexti…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3FE94-FCB8-769D-CA7F-AFA91ED06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sz="2400" dirty="0"/>
              <a:t>Ríflega 20% hagvöxtur árin 2021, 2022 og 2023…</a:t>
            </a:r>
          </a:p>
          <a:p>
            <a:pPr lvl="1"/>
            <a:r>
              <a:rPr lang="is-IS" sz="2400" dirty="0"/>
              <a:t>Vöxturinn 2022 sá mesti í 50 ár…</a:t>
            </a:r>
          </a:p>
          <a:p>
            <a:pPr lvl="2"/>
            <a:r>
              <a:rPr lang="is-IS" sz="2400" dirty="0"/>
              <a:t>…framleiðsluspenna það ár ekki langt frá því sem var 2007.</a:t>
            </a:r>
          </a:p>
          <a:p>
            <a:pPr lvl="3"/>
            <a:r>
              <a:rPr lang="is-IS" sz="1200" dirty="0"/>
              <a:t>Kalkofninn, maí 2024. </a:t>
            </a:r>
          </a:p>
          <a:p>
            <a:r>
              <a:rPr lang="is-IS" sz="2400" dirty="0"/>
              <a:t>Árið 2024 fjölgaði ferðamönnum ekki, framleiðsla jókst lítið og störfum fjölgaði hægar en áður… </a:t>
            </a:r>
          </a:p>
          <a:p>
            <a:pPr lvl="1"/>
            <a:r>
              <a:rPr lang="is-IS" sz="2400" dirty="0"/>
              <a:t>lausum störfum fækkar úr 2,8% af heild á 2023 III í 2,4%      2024 III.</a:t>
            </a:r>
          </a:p>
          <a:p>
            <a:pPr lvl="1"/>
            <a:r>
              <a:rPr lang="is-IS" sz="2400" dirty="0"/>
              <a:t>dregur úr ráðningaráformum fyrirtækja.</a:t>
            </a:r>
          </a:p>
          <a:p>
            <a:pPr lvl="2"/>
            <a:r>
              <a:rPr lang="is-IS" sz="2400" dirty="0"/>
              <a:t>..en atvinnuleysi er enn lágt og atvinnuþátttaka mikil.</a:t>
            </a:r>
          </a:p>
          <a:p>
            <a:pPr lvl="3"/>
            <a:r>
              <a:rPr lang="is-IS" sz="2400" dirty="0"/>
              <a:t>Misræmi: Atvinnuleysi á mælikvarða Hagstofu lækkar, skráð eykst…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4A5A01E-E678-CF0B-12CA-908FBCF8A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2000" y="5070744"/>
            <a:ext cx="1202436" cy="154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68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F7FD71-93F5-6475-FE18-D8001E89B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0D253-882F-9A48-4405-F867E3285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Hærra húsnæðisverð framkallar fleiri íbúðir…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A4C8F73-AF85-9191-C80D-2FA4DE023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2000" y="5059858"/>
            <a:ext cx="1202436" cy="15415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09259D-5533-1678-7ABB-9ADACD28031C}"/>
              </a:ext>
            </a:extLst>
          </p:cNvPr>
          <p:cNvSpPr txBox="1"/>
          <p:nvPr/>
        </p:nvSpPr>
        <p:spPr>
          <a:xfrm>
            <a:off x="8842248" y="1527048"/>
            <a:ext cx="31121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Lokið var við heldur færri íbúðir á árunum 2019-2022 en á árunum 2005-2008.</a:t>
            </a:r>
          </a:p>
          <a:p>
            <a:endParaRPr lang="is-IS" dirty="0"/>
          </a:p>
          <a:p>
            <a:r>
              <a:rPr lang="is-IS" dirty="0"/>
              <a:t>Síðustu árin draga háir vextir úr áhuga á smíði íbúðarhúsnæðis.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25FA19-4894-0677-51BC-4D5BD7695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20" y="1311872"/>
            <a:ext cx="7859630" cy="47230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4739FC-EBB0-2310-78F5-01DE5D86364C}"/>
              </a:ext>
            </a:extLst>
          </p:cNvPr>
          <p:cNvSpPr txBox="1"/>
          <p:nvPr/>
        </p:nvSpPr>
        <p:spPr>
          <a:xfrm>
            <a:off x="1289304" y="6153912"/>
            <a:ext cx="7004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Húsnæðis- og mannvirkjastofnun, Hagstofa, eigin útreikningar. </a:t>
            </a:r>
          </a:p>
        </p:txBody>
      </p:sp>
    </p:spTree>
    <p:extLst>
      <p:ext uri="{BB962C8B-B14F-4D97-AF65-F5344CB8AC3E}">
        <p14:creationId xmlns:p14="http://schemas.microsoft.com/office/powerpoint/2010/main" val="2560187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88F5C-313F-C072-B776-59BA25FCA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Mannfjölgun kallar á fleiri íbúðir…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BBCE418-59F7-5EA3-0624-8CEA3AE396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1678" y="1894820"/>
            <a:ext cx="8837300" cy="2682198"/>
          </a:xfr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964C2E0-3D72-DC33-43EF-29AE58ACF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2000" y="5059858"/>
            <a:ext cx="1202436" cy="15415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322698-DAE3-00ED-D16A-2E42F4445904}"/>
              </a:ext>
            </a:extLst>
          </p:cNvPr>
          <p:cNvSpPr txBox="1"/>
          <p:nvPr/>
        </p:nvSpPr>
        <p:spPr>
          <a:xfrm>
            <a:off x="772885" y="1371600"/>
            <a:ext cx="10178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800" dirty="0"/>
              <a:t>Íbúðum fjölgaði um 15.000 frá 2020-2024 en fjölskyldum um 20.000</a:t>
            </a:r>
            <a:r>
              <a:rPr lang="is-IS" sz="2400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54D801-C65F-DBCB-7C2F-D79023D0BBA8}"/>
              </a:ext>
            </a:extLst>
          </p:cNvPr>
          <p:cNvSpPr txBox="1"/>
          <p:nvPr/>
        </p:nvSpPr>
        <p:spPr>
          <a:xfrm>
            <a:off x="1143000" y="4963886"/>
            <a:ext cx="10101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000" dirty="0"/>
              <a:t>Taflan sýnir fjölda íbúða og kjarnafjölskyldna í ársbyrjun</a:t>
            </a:r>
            <a:r>
              <a:rPr lang="is-I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9764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FA668-E2BD-CD78-08E1-AA5A786A5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4B57C-6592-223B-51D3-3CB426F41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dirty="0"/>
              <a:t>Ný stjórn hyggst hagræða í ríkisrekstri og auka tekjur…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19753-B5E5-8891-9A51-D2DE99E13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is-I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s-IS" sz="6000" dirty="0">
                <a:latin typeface="Jost Medium" panose="020B0604020202020204" charset="0"/>
                <a:ea typeface="Jost Medium" panose="020B0604020202020204" charset="0"/>
                <a:cs typeface="Times New Roman" panose="02020603050405020304" pitchFamily="18" charset="0"/>
              </a:rPr>
              <a:t>.. ná stjórn á fjármálum ríkisins og skapa skilyrði fyrir lækkun vaxta, m.a. með stöðugleikareglu og stöðvun hallareksturs… hagræða, einfalda stjórnsýslu og sameina stofnanir… bæta skattskil, loka glufum og fækka undanþágum í skattkerfinu….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s-IS" sz="6000" dirty="0">
                <a:latin typeface="Jost Medium" panose="020B0604020202020204" charset="0"/>
                <a:ea typeface="Jost Medium" panose="020B0604020202020204" charset="0"/>
                <a:cs typeface="Times New Roman" panose="02020603050405020304" pitchFamily="18" charset="0"/>
              </a:rPr>
              <a:t>…</a:t>
            </a:r>
            <a:r>
              <a:rPr lang="nn-NO" sz="6000" dirty="0">
                <a:latin typeface="Jost Medium" panose="020B0604020202020204" charset="0"/>
                <a:ea typeface="Jost Medium" panose="020B0604020202020204" charset="0"/>
                <a:cs typeface="Times New Roman" panose="02020603050405020304" pitchFamily="18" charset="0"/>
              </a:rPr>
              <a:t>réttlát auðlindagjöld sem renni að hluta til nærsamfélags..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s-IS" sz="6000" dirty="0">
                <a:latin typeface="Jost Medium" panose="020B0604020202020204" charset="0"/>
                <a:ea typeface="Jost Medium" panose="020B0604020202020204" charset="0"/>
                <a:cs typeface="Times New Roman" panose="02020603050405020304" pitchFamily="18" charset="0"/>
              </a:rPr>
              <a:t>… auðlindagjald fyrir aðgang ferðamanna að náttúruperlum ..[en] meðan unnið er að útfærslu verða innheimt komugjöld.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s-IS" sz="6000" dirty="0">
                <a:latin typeface="Jost Medium" panose="020B0604020202020204" charset="0"/>
                <a:ea typeface="Jost Medium" panose="020B0604020202020204" charset="0"/>
                <a:cs typeface="Times New Roman" panose="02020603050405020304" pitchFamily="18" charset="0"/>
              </a:rPr>
              <a:t>…innheimt[a] veggjalda.</a:t>
            </a:r>
            <a:endParaRPr lang="nn-NO" sz="6000" dirty="0">
              <a:latin typeface="Jost Medium" panose="020B0604020202020204" charset="0"/>
              <a:ea typeface="Jost Medium" panose="020B0604020202020204" charset="0"/>
              <a:cs typeface="Times New Roman" panose="02020603050405020304" pitchFamily="18" charset="0"/>
            </a:endParaRPr>
          </a:p>
          <a:p>
            <a:pPr lvl="8"/>
            <a:r>
              <a:rPr lang="is-IS" sz="5100" dirty="0">
                <a:latin typeface="Jost Medium" panose="020B0604020202020204" charset="0"/>
                <a:ea typeface="Jost Medium" panose="020B0604020202020204" charset="0"/>
                <a:cs typeface="Times New Roman" panose="02020603050405020304" pitchFamily="18" charset="0"/>
              </a:rPr>
              <a:t>Úr stefnuyfirlýsingu nýrrar ríkisstjórnar.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123D251-0D30-5FDE-1D5D-2F57F667D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2000" y="5070744"/>
            <a:ext cx="1202436" cy="154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3756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5E3E2-5851-776B-9C4C-E39361E38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6CD0D-EF7A-4314-7EF5-9E7451904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… en boðar um leið aukin útgjöld.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033DC-0EBA-ACED-735C-17E17F018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619" y="1401097"/>
            <a:ext cx="10062573" cy="498767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s-IS" sz="2400" dirty="0">
                <a:latin typeface="Jost Medium" panose="020B0604020202020204" charset="0"/>
                <a:ea typeface="Jost Medium" panose="020B0604020202020204" charset="0"/>
                <a:cs typeface="Times New Roman" panose="02020603050405020304" pitchFamily="18" charset="0"/>
              </a:rPr>
              <a:t>..auka fjárfestingu í samgöngum og hefja kraftmiklar framkvæmdir um land allt</a:t>
            </a:r>
            <a:r>
              <a:rPr lang="nn-NO" sz="2400" dirty="0">
                <a:latin typeface="Jost Medium" panose="020B0604020202020204" charset="0"/>
                <a:ea typeface="Jost Medium" panose="020B0604020202020204" charset="0"/>
                <a:cs typeface="Times New Roman" panose="02020603050405020304" pitchFamily="18" charset="0"/>
              </a:rPr>
              <a:t>...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s-IS" sz="2400" dirty="0">
                <a:latin typeface="Jost Medium" panose="020B0604020202020204" charset="0"/>
                <a:ea typeface="Jost Medium" panose="020B0604020202020204" charset="0"/>
                <a:cs typeface="Times New Roman" panose="02020603050405020304" pitchFamily="18" charset="0"/>
              </a:rPr>
              <a:t>..bráðaaðgerð[</a:t>
            </a:r>
            <a:r>
              <a:rPr lang="is-IS" sz="2400" dirty="0" err="1">
                <a:latin typeface="Jost Medium" panose="020B0604020202020204" charset="0"/>
                <a:ea typeface="Jost Medium" panose="020B0604020202020204" charset="0"/>
                <a:cs typeface="Times New Roman" panose="02020603050405020304" pitchFamily="18" charset="0"/>
              </a:rPr>
              <a:t>ir</a:t>
            </a:r>
            <a:r>
              <a:rPr lang="is-IS" sz="2400" dirty="0">
                <a:latin typeface="Jost Medium" panose="020B0604020202020204" charset="0"/>
                <a:ea typeface="Jost Medium" panose="020B0604020202020204" charset="0"/>
                <a:cs typeface="Times New Roman" panose="02020603050405020304" pitchFamily="18" charset="0"/>
              </a:rPr>
              <a:t>] til að fjölga íbúðum hratt…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n-NO" sz="2400" dirty="0">
                <a:latin typeface="Jost Medium" panose="020B0604020202020204" charset="0"/>
                <a:ea typeface="Jost Medium" panose="020B0604020202020204" charset="0"/>
                <a:cs typeface="Times New Roman" panose="02020603050405020304" pitchFamily="18" charset="0"/>
              </a:rPr>
              <a:t>.. auka orkuöflun, styrkja flutningskerf</a:t>
            </a:r>
            <a:r>
              <a:rPr lang="is-IS" sz="2400" dirty="0">
                <a:latin typeface="Jost Medium" panose="020B0604020202020204" charset="0"/>
                <a:ea typeface="Jost Medium" panose="020B0604020202020204" charset="0"/>
                <a:cs typeface="Times New Roman" panose="02020603050405020304" pitchFamily="18" charset="0"/>
              </a:rPr>
              <a:t>i…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s-IS" sz="2400" dirty="0">
                <a:latin typeface="Jost Medium" panose="020B0604020202020204" charset="0"/>
                <a:ea typeface="Jost Medium" panose="020B0604020202020204" charset="0"/>
                <a:cs typeface="Times New Roman" panose="02020603050405020304" pitchFamily="18" charset="0"/>
              </a:rPr>
              <a:t>…stöðva strax kjaragliðnun launa og lífeyris og stíga stór skref til að uppræta fátækt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s-IS" sz="2400" dirty="0">
                <a:latin typeface="Jost Medium" panose="020B0604020202020204" charset="0"/>
                <a:ea typeface="Jost Medium" panose="020B0604020202020204" charset="0"/>
                <a:cs typeface="Times New Roman" panose="02020603050405020304" pitchFamily="18" charset="0"/>
              </a:rPr>
              <a:t>…að styðja við listir og menningu með myndarlegum hætti.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s-IS" sz="2400" dirty="0">
                <a:latin typeface="Jost Medium" panose="020B0604020202020204" charset="0"/>
                <a:ea typeface="Jost Medium" panose="020B0604020202020204" charset="0"/>
                <a:cs typeface="Times New Roman" panose="02020603050405020304" pitchFamily="18" charset="0"/>
              </a:rPr>
              <a:t>….hefja sókn í menntamálum.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s-IS" sz="2400" dirty="0">
                <a:latin typeface="Jost Medium" panose="020B0604020202020204" charset="0"/>
                <a:ea typeface="Jost Medium" panose="020B0604020202020204" charset="0"/>
                <a:cs typeface="Times New Roman" panose="02020603050405020304" pitchFamily="18" charset="0"/>
              </a:rPr>
              <a:t>…breyting[</a:t>
            </a:r>
            <a:r>
              <a:rPr lang="is-IS" sz="2400" dirty="0" err="1">
                <a:latin typeface="Jost Medium" panose="020B0604020202020204" charset="0"/>
                <a:ea typeface="Jost Medium" panose="020B0604020202020204" charset="0"/>
                <a:cs typeface="Times New Roman" panose="02020603050405020304" pitchFamily="18" charset="0"/>
              </a:rPr>
              <a:t>ar</a:t>
            </a:r>
            <a:r>
              <a:rPr lang="is-IS" sz="2400" dirty="0">
                <a:latin typeface="Jost Medium" panose="020B0604020202020204" charset="0"/>
                <a:ea typeface="Jost Medium" panose="020B0604020202020204" charset="0"/>
                <a:cs typeface="Times New Roman" panose="02020603050405020304" pitchFamily="18" charset="0"/>
              </a:rPr>
              <a:t>] á fæðingarorlofskerfinu til að styrkja afkomuöryggi fjölskyldna.</a:t>
            </a:r>
          </a:p>
          <a:p>
            <a:pPr lvl="6">
              <a:lnSpc>
                <a:spcPct val="120000"/>
              </a:lnSpc>
              <a:spcBef>
                <a:spcPts val="0"/>
              </a:spcBef>
            </a:pPr>
            <a:r>
              <a:rPr lang="is-IS" sz="2400" dirty="0">
                <a:latin typeface="Jost Medium" panose="020B0604020202020204" charset="0"/>
                <a:ea typeface="Jost Medium" panose="020B0604020202020204" charset="0"/>
                <a:cs typeface="Times New Roman" panose="02020603050405020304" pitchFamily="18" charset="0"/>
              </a:rPr>
              <a:t>Úr stefnuyfirlýsingu nýrrar ríkisstjórnar.</a:t>
            </a:r>
          </a:p>
          <a:p>
            <a:pPr marL="0" indent="0">
              <a:buNone/>
            </a:pPr>
            <a:endParaRPr lang="is-IS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3AED7F7-F4C6-F7BB-F60D-EFECF3B96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2000" y="5070744"/>
            <a:ext cx="1202436" cy="154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237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E6367-A443-C942-0CCA-BED6A6528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B72F2-267B-567B-D42E-3CCF24733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dirty="0"/>
              <a:t>Ný ríkisstjórn hyggst draga úr útgjöldum og auka tekjur…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1E4AC-D611-FD24-5E12-706FC5D92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sz="2400" dirty="0">
                <a:latin typeface="Jost Medium" panose="020B0604020202020204" charset="0"/>
                <a:ea typeface="Jost Medium" panose="020B0604020202020204" charset="0"/>
                <a:cs typeface="Times New Roman" panose="02020603050405020304" pitchFamily="18" charset="0"/>
              </a:rPr>
              <a:t>Lausleg áætlun um tekjuliði:</a:t>
            </a:r>
          </a:p>
          <a:p>
            <a:endParaRPr lang="is-IS" sz="2400" dirty="0">
              <a:latin typeface="Jost Medium" panose="020B0604020202020204" charset="0"/>
              <a:ea typeface="Jost Medium" panose="020B0604020202020204" charset="0"/>
              <a:cs typeface="Times New Roman" panose="02020603050405020304" pitchFamily="18" charset="0"/>
            </a:endParaRPr>
          </a:p>
          <a:p>
            <a:endParaRPr lang="is-IS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s-IS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s-IS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s-IS" sz="2400" dirty="0">
                <a:latin typeface="Jost Medium" panose="020B0604020202020204" charset="0"/>
                <a:ea typeface="Jost Medium" panose="020B0604020202020204" charset="0"/>
                <a:cs typeface="Times New Roman" panose="02020603050405020304" pitchFamily="18" charset="0"/>
              </a:rPr>
              <a:t>Á </a:t>
            </a:r>
            <a:r>
              <a:rPr lang="is-IS" sz="2400">
                <a:latin typeface="Jost Medium" panose="020B0604020202020204" charset="0"/>
                <a:ea typeface="Jost Medium" panose="020B0604020202020204" charset="0"/>
                <a:cs typeface="Times New Roman" panose="02020603050405020304" pitchFamily="18" charset="0"/>
              </a:rPr>
              <a:t>móti koma </a:t>
            </a:r>
            <a:r>
              <a:rPr lang="is-IS" sz="2400" dirty="0">
                <a:latin typeface="Jost Medium" panose="020B0604020202020204" charset="0"/>
                <a:ea typeface="Jost Medium" panose="020B0604020202020204" charset="0"/>
                <a:cs typeface="Times New Roman" panose="02020603050405020304" pitchFamily="18" charset="0"/>
              </a:rPr>
              <a:t>ný áform um útgjöld. </a:t>
            </a:r>
          </a:p>
          <a:p>
            <a:r>
              <a:rPr lang="is-IS" sz="2400" dirty="0">
                <a:latin typeface="Jost Medium" panose="020B0604020202020204" charset="0"/>
                <a:ea typeface="Jost Medium" panose="020B0604020202020204" charset="0"/>
                <a:cs typeface="Times New Roman" panose="02020603050405020304" pitchFamily="18" charset="0"/>
              </a:rPr>
              <a:t>Halli af ríkisrekstri var að meðaltali um 125 milljarðar á ári á árunum 2019-2024 – halli af rekstri hins opinbera um 150 milljarðar. </a:t>
            </a:r>
          </a:p>
          <a:p>
            <a:pPr marL="0" indent="0">
              <a:buNone/>
            </a:pPr>
            <a:endParaRPr lang="is-IS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s-IS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s-IS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s-IS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s-IS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s-IS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A36096B-8738-D4A3-16A0-4F582ABD3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2000" y="5070744"/>
            <a:ext cx="1202436" cy="1541526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C927AA2-086A-8552-D159-91C5F58DDE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418466"/>
              </p:ext>
            </p:extLst>
          </p:nvPr>
        </p:nvGraphicFramePr>
        <p:xfrm>
          <a:off x="841248" y="1999826"/>
          <a:ext cx="8093456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9456">
                  <a:extLst>
                    <a:ext uri="{9D8B030D-6E8A-4147-A177-3AD203B41FA5}">
                      <a16:colId xmlns:a16="http://schemas.microsoft.com/office/drawing/2014/main" val="325681236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8096892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s-IS" dirty="0"/>
                        <a:t>Nýir tekjuliðir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dirty="0"/>
                        <a:t>Áætlaðar tekjur, milljarðar króna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393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s-IS" dirty="0"/>
                        <a:t>Hærra veiðigjald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dirty="0"/>
                        <a:t>10-15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174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s-IS" dirty="0"/>
                        <a:t>Ný gjöld af fiskeldi í sjó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418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s-IS" dirty="0"/>
                        <a:t>Vsk. af ferðamönnum úr 11% í 24%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dirty="0"/>
                        <a:t>15-20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757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s-IS" dirty="0"/>
                        <a:t>Komugjöld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097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s-IS" dirty="0"/>
                        <a:t>Veggjöld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012118"/>
                  </a:ext>
                </a:extLst>
              </a:tr>
              <a:tr h="347134">
                <a:tc>
                  <a:txBody>
                    <a:bodyPr/>
                    <a:lstStyle/>
                    <a:p>
                      <a:r>
                        <a:rPr lang="is-IS" b="1" dirty="0"/>
                        <a:t>Samtals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b="1" dirty="0"/>
                        <a:t>36-46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788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36941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3254A7-A4DC-B070-9975-08A2E5A12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AB2E8-A800-C4A9-F8A9-6ABBF356D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Svarta hagkerfið…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85613-FEA8-56F7-2042-84B0613BF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,, Á sama tíma hyggst ríkisstjórnin bæta skattskil, loka glufum og fækka undanþágum í skattkerfinu.“ </a:t>
            </a:r>
          </a:p>
          <a:p>
            <a:endParaRPr lang="is-IS" dirty="0"/>
          </a:p>
          <a:p>
            <a:endParaRPr lang="is-IS" dirty="0"/>
          </a:p>
          <a:p>
            <a:endParaRPr lang="is-IS" dirty="0"/>
          </a:p>
          <a:p>
            <a:endParaRPr lang="is-IS" dirty="0"/>
          </a:p>
          <a:p>
            <a:endParaRPr lang="is-I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F240430-F1C6-DF07-C8AA-D177810C3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2000" y="5070744"/>
            <a:ext cx="1202436" cy="15415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8E9F16-C183-1BE0-A0E0-D591CB35F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746" y="2052066"/>
            <a:ext cx="4582668" cy="27538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8068E2-773C-409C-48EA-87FD3D8A8615}"/>
              </a:ext>
            </a:extLst>
          </p:cNvPr>
          <p:cNvSpPr txBox="1"/>
          <p:nvPr/>
        </p:nvSpPr>
        <p:spPr>
          <a:xfrm>
            <a:off x="1015746" y="4956048"/>
            <a:ext cx="5001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400" dirty="0"/>
              <a:t>Tölurnar eru í íslenskum krónum. Byggt á upplýsingum frá norrænum seðlabönkum og hagstofum.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9EE8D2-336D-F930-6C6C-5C06B22D3D14}"/>
              </a:ext>
            </a:extLst>
          </p:cNvPr>
          <p:cNvSpPr txBox="1"/>
          <p:nvPr/>
        </p:nvSpPr>
        <p:spPr>
          <a:xfrm>
            <a:off x="5996541" y="2052066"/>
            <a:ext cx="452820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dirty="0"/>
              <a:t>Svíþjóð: Seðlum skipt út 2015. Þeir sem skiptu „umtalsverðum“ fjárhæðum þurftu að gera grein fyrir því hvernig peninganna var aflað. Þúsund kr. seðill úr umferð.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dirty="0"/>
              <a:t>Í Danmörku fara þúsundkrónaseðlar úr umferð í vor.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s-IS" dirty="0"/>
              <a:t>„1000-kronesedlen </a:t>
            </a:r>
            <a:r>
              <a:rPr lang="is-IS" dirty="0" err="1"/>
              <a:t>udgør</a:t>
            </a:r>
            <a:r>
              <a:rPr lang="is-IS" dirty="0"/>
              <a:t> en </a:t>
            </a:r>
            <a:r>
              <a:rPr lang="is-IS" dirty="0" err="1"/>
              <a:t>meget</a:t>
            </a:r>
            <a:r>
              <a:rPr lang="is-IS" dirty="0"/>
              <a:t> </a:t>
            </a:r>
            <a:r>
              <a:rPr lang="is-IS" dirty="0" err="1"/>
              <a:t>lille</a:t>
            </a:r>
            <a:r>
              <a:rPr lang="is-IS" dirty="0"/>
              <a:t> del af </a:t>
            </a:r>
            <a:r>
              <a:rPr lang="is-IS" dirty="0" err="1"/>
              <a:t>betalingerne</a:t>
            </a:r>
            <a:r>
              <a:rPr lang="is-IS" dirty="0"/>
              <a:t> i </a:t>
            </a:r>
            <a:r>
              <a:rPr lang="is-IS" dirty="0" err="1"/>
              <a:t>butikkerne</a:t>
            </a:r>
            <a:r>
              <a:rPr lang="is-IS" dirty="0"/>
              <a:t> og </a:t>
            </a:r>
            <a:r>
              <a:rPr lang="is-IS" dirty="0" err="1"/>
              <a:t>bliver</a:t>
            </a:r>
            <a:r>
              <a:rPr lang="is-IS" dirty="0"/>
              <a:t> i </a:t>
            </a:r>
            <a:r>
              <a:rPr lang="is-IS" dirty="0" err="1"/>
              <a:t>høj</a:t>
            </a:r>
            <a:r>
              <a:rPr lang="is-IS" dirty="0"/>
              <a:t> </a:t>
            </a:r>
            <a:r>
              <a:rPr lang="is-IS" dirty="0" err="1"/>
              <a:t>grad</a:t>
            </a:r>
            <a:r>
              <a:rPr lang="is-IS" dirty="0"/>
              <a:t> </a:t>
            </a:r>
            <a:r>
              <a:rPr lang="is-IS" dirty="0" err="1"/>
              <a:t>brugt</a:t>
            </a:r>
            <a:r>
              <a:rPr lang="is-IS" dirty="0"/>
              <a:t> til </a:t>
            </a:r>
            <a:r>
              <a:rPr lang="is-IS" dirty="0" err="1"/>
              <a:t>økonomisk</a:t>
            </a:r>
            <a:r>
              <a:rPr lang="is-IS" dirty="0"/>
              <a:t> </a:t>
            </a:r>
            <a:r>
              <a:rPr lang="is-IS" dirty="0" err="1"/>
              <a:t>kriminalitet</a:t>
            </a:r>
            <a:r>
              <a:rPr lang="is-IS" dirty="0"/>
              <a:t>.“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s-IS" sz="1600" dirty="0"/>
              <a:t>Martin </a:t>
            </a:r>
            <a:r>
              <a:rPr lang="is-IS" sz="1600" dirty="0" err="1"/>
              <a:t>Bødskov</a:t>
            </a:r>
            <a:r>
              <a:rPr lang="is-IS" sz="1600" dirty="0"/>
              <a:t>, dómsmálaráðherra.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dirty="0"/>
              <a:t>Á Íslandi eru </a:t>
            </a:r>
            <a:r>
              <a:rPr lang="is-IS" dirty="0" err="1"/>
              <a:t>tíuþúsundkrónaseðlar</a:t>
            </a:r>
            <a:r>
              <a:rPr lang="is-IS" dirty="0"/>
              <a:t> 58% af seðlum og mynt í umferð – en líkast til lægra hlutfall af veltunni. </a:t>
            </a:r>
          </a:p>
        </p:txBody>
      </p:sp>
    </p:spTree>
    <p:extLst>
      <p:ext uri="{BB962C8B-B14F-4D97-AF65-F5344CB8AC3E}">
        <p14:creationId xmlns:p14="http://schemas.microsoft.com/office/powerpoint/2010/main" val="19893997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51EA7A-9238-8DC9-79E6-016CF7195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8A523-289F-4E02-2537-222FBB3AF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Fráviksspá: Vaxtalækkunarferli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5633D-B885-D663-0050-E014A2C8D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621" y="2109355"/>
            <a:ext cx="3611480" cy="4279413"/>
          </a:xfrm>
        </p:spPr>
        <p:txBody>
          <a:bodyPr/>
          <a:lstStyle/>
          <a:p>
            <a:r>
              <a:rPr lang="is-IS" dirty="0"/>
              <a:t>Vextir lækka í þrepum í 7,5% í júní (8,5% í grunnspá)</a:t>
            </a:r>
          </a:p>
          <a:p>
            <a:pPr lvl="1"/>
            <a:r>
              <a:rPr lang="is-IS" dirty="0"/>
              <a:t>Raunstýrivextir lækka úr 4,8% í 4,4%.</a:t>
            </a:r>
          </a:p>
          <a:p>
            <a:pPr lvl="1"/>
            <a:r>
              <a:rPr lang="is-IS" dirty="0"/>
              <a:t>Atvinnuleysi dregst örlítið saman.</a:t>
            </a:r>
          </a:p>
          <a:p>
            <a:pPr lvl="1"/>
            <a:r>
              <a:rPr lang="is-IS" dirty="0"/>
              <a:t>Verðbólga eykst heldur.</a:t>
            </a:r>
          </a:p>
          <a:p>
            <a:pPr lvl="1"/>
            <a:r>
              <a:rPr lang="is-IS" dirty="0"/>
              <a:t>Húsnæðisverð hækkar meira.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B2EE272-D71A-3C18-8F1F-216F2A110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2000" y="5070744"/>
            <a:ext cx="1202436" cy="1541526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43223B9-90F8-07C5-5509-75426361F5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001449"/>
              </p:ext>
            </p:extLst>
          </p:nvPr>
        </p:nvGraphicFramePr>
        <p:xfrm>
          <a:off x="4705845" y="1108490"/>
          <a:ext cx="6163045" cy="4279417"/>
        </p:xfrm>
        <a:graphic>
          <a:graphicData uri="http://schemas.openxmlformats.org/drawingml/2006/table">
            <a:tbl>
              <a:tblPr/>
              <a:tblGrid>
                <a:gridCol w="2555408">
                  <a:extLst>
                    <a:ext uri="{9D8B030D-6E8A-4147-A177-3AD203B41FA5}">
                      <a16:colId xmlns:a16="http://schemas.microsoft.com/office/drawing/2014/main" val="1229579770"/>
                    </a:ext>
                  </a:extLst>
                </a:gridCol>
                <a:gridCol w="901909">
                  <a:extLst>
                    <a:ext uri="{9D8B030D-6E8A-4147-A177-3AD203B41FA5}">
                      <a16:colId xmlns:a16="http://schemas.microsoft.com/office/drawing/2014/main" val="780216317"/>
                    </a:ext>
                  </a:extLst>
                </a:gridCol>
                <a:gridCol w="901909">
                  <a:extLst>
                    <a:ext uri="{9D8B030D-6E8A-4147-A177-3AD203B41FA5}">
                      <a16:colId xmlns:a16="http://schemas.microsoft.com/office/drawing/2014/main" val="3577143746"/>
                    </a:ext>
                  </a:extLst>
                </a:gridCol>
                <a:gridCol w="914166">
                  <a:extLst>
                    <a:ext uri="{9D8B030D-6E8A-4147-A177-3AD203B41FA5}">
                      <a16:colId xmlns:a16="http://schemas.microsoft.com/office/drawing/2014/main" val="2377969013"/>
                    </a:ext>
                  </a:extLst>
                </a:gridCol>
                <a:gridCol w="889653">
                  <a:extLst>
                    <a:ext uri="{9D8B030D-6E8A-4147-A177-3AD203B41FA5}">
                      <a16:colId xmlns:a16="http://schemas.microsoft.com/office/drawing/2014/main" val="4161040906"/>
                    </a:ext>
                  </a:extLst>
                </a:gridCol>
              </a:tblGrid>
              <a:tr h="1035344"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2024, spá jan. '25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2025, f.hl., spá jan. '25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´25 f.hl., vextir 7,5% júní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518273"/>
                  </a:ext>
                </a:extLst>
              </a:tr>
              <a:tr h="268921"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Störf, þúsundir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218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223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225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225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497374"/>
                  </a:ext>
                </a:extLst>
              </a:tr>
              <a:tr h="268921"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Atvinnuleysi,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3,4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3,4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3,4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3,3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211634"/>
                  </a:ext>
                </a:extLst>
              </a:tr>
              <a:tr h="268921"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Verðbólga,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6,7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4,9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3,8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3,9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254467"/>
                  </a:ext>
                </a:extLst>
              </a:tr>
              <a:tr h="268921"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Hækkun húsnæðisverðs,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5,4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10,1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9,9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10,2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836320"/>
                  </a:ext>
                </a:extLst>
              </a:tr>
              <a:tr h="268921"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Hækkun launa,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7,0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8,6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7,7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7,7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996474"/>
                  </a:ext>
                </a:extLst>
              </a:tr>
              <a:tr h="268921"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Hækkun erlends gengis,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-3,5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-1,5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-0,4</a:t>
                      </a:r>
                      <a:r>
                        <a:rPr lang="is-I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...</a:t>
                      </a:r>
                      <a:r>
                        <a:rPr lang="is-I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-0,4</a:t>
                      </a:r>
                      <a:r>
                        <a:rPr lang="is-I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...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537553"/>
                  </a:ext>
                </a:extLst>
              </a:tr>
              <a:tr h="290546"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Erlendar gistinætur, milljónir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7,8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436311"/>
                  </a:ext>
                </a:extLst>
              </a:tr>
              <a:tr h="268921"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Gistinætur, milljónir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9,5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9,5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9,8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9,8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114033"/>
                  </a:ext>
                </a:extLst>
              </a:tr>
              <a:tr h="268921"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Meginvextir Seðlabanka,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8,1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9,1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8,8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8,5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141384"/>
                  </a:ext>
                </a:extLst>
              </a:tr>
              <a:tr h="268921"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Raunstýrivextir,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1,4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3,1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4,8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4,4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295831"/>
                  </a:ext>
                </a:extLst>
              </a:tr>
              <a:tr h="264317"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Kaupmáttur lægstu launa,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   6,2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6,6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1,7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1,6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099777"/>
                  </a:ext>
                </a:extLst>
              </a:tr>
              <a:tr h="268921"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Kaupmáttur launa,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0,4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3,5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3,8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3,7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458356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E554E0A-7A4F-D95E-A515-B66960B1B8EF}"/>
                  </a:ext>
                </a:extLst>
              </p14:cNvPr>
              <p14:cNvContentPartPr/>
              <p14:nvPr/>
            </p14:nvContentPartPr>
            <p14:xfrm>
              <a:off x="9983110" y="962491"/>
              <a:ext cx="1025640" cy="5148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E554E0A-7A4F-D95E-A515-B66960B1B8E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76990" y="956371"/>
                <a:ext cx="1037880" cy="5160240"/>
              </a:xfrm>
              <a:prstGeom prst="rect">
                <a:avLst/>
              </a:prstGeom>
            </p:spPr>
          </p:pic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D9A4571-A4A5-DC76-E43F-A31B3C753F15}"/>
              </a:ext>
            </a:extLst>
          </p:cNvPr>
          <p:cNvCxnSpPr>
            <a:cxnSpLocks/>
          </p:cNvCxnSpPr>
          <p:nvPr/>
        </p:nvCxnSpPr>
        <p:spPr>
          <a:xfrm>
            <a:off x="3480955" y="1108490"/>
            <a:ext cx="6564501" cy="491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817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049BA-3753-E18F-6E2E-48A920233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6C99D-3C9D-40E5-B5C2-0D932E6FE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Enn hiti á vinnumarkaði þótt dregið hafi úr hagvexti…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84DE1-A152-344F-4AA5-147E75174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sz="2400" dirty="0"/>
              <a:t>Bætt úr skorti á vinnuafli með erlendu starfsfólki…</a:t>
            </a:r>
          </a:p>
          <a:p>
            <a:pPr lvl="1"/>
            <a:r>
              <a:rPr lang="is-IS" sz="2400" dirty="0"/>
              <a:t>…sem þarf húsnæði, menntun og heilbrigðisþjónustu.</a:t>
            </a:r>
          </a:p>
          <a:p>
            <a:r>
              <a:rPr lang="is-IS" sz="2400" dirty="0"/>
              <a:t>Halli á rekstri hins opinbera að jafnaði 150 milljarðar króna á ári 2019-2024…</a:t>
            </a:r>
          </a:p>
          <a:p>
            <a:pPr lvl="1"/>
            <a:r>
              <a:rPr lang="is-IS" sz="2400" dirty="0"/>
              <a:t>…stjórnvöld hyggjast ná jöfnuði með skattlagningu á auðlindir, niðurskurði og með því að stoppa í glufur í skattkerfinu.</a:t>
            </a:r>
          </a:p>
          <a:p>
            <a:pPr lvl="1"/>
            <a:r>
              <a:rPr lang="is-IS" sz="2400" dirty="0"/>
              <a:t>Áform um að byggja upp innviði…</a:t>
            </a:r>
          </a:p>
          <a:p>
            <a:r>
              <a:rPr lang="is-IS" sz="2400" dirty="0"/>
              <a:t>Hægar dregur úr verðbólgu en í </a:t>
            </a:r>
            <a:r>
              <a:rPr lang="is-IS" sz="2400" dirty="0" err="1"/>
              <a:t>grannlöndunum</a:t>
            </a:r>
            <a:r>
              <a:rPr lang="is-IS" sz="2400" dirty="0"/>
              <a:t>…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DB1A143-C343-98A7-D442-5005D05D2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2000" y="5070744"/>
            <a:ext cx="1202436" cy="154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116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9B57BC-4779-BD61-5931-ADB9E414D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2BD47-F0E4-A10C-8969-E9EEBFEC9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3½-4% verðbólguvæntingar á skuldabréfamarkaði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7A2DB26-5AB5-D367-4337-7060014915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7620" y="1337473"/>
            <a:ext cx="7419052" cy="44598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6191D3C-952F-735C-B04C-F7BC62F536C3}"/>
              </a:ext>
            </a:extLst>
          </p:cNvPr>
          <p:cNvSpPr txBox="1"/>
          <p:nvPr/>
        </p:nvSpPr>
        <p:spPr>
          <a:xfrm>
            <a:off x="2139696" y="1481328"/>
            <a:ext cx="302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Verðbólguvæntingar  á niðurleið fram að farsótt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E613E9-85C7-BE1F-CE9C-55DE8AB2C15B}"/>
              </a:ext>
            </a:extLst>
          </p:cNvPr>
          <p:cNvSpPr txBox="1"/>
          <p:nvPr/>
        </p:nvSpPr>
        <p:spPr>
          <a:xfrm>
            <a:off x="1453896" y="5989320"/>
            <a:ext cx="706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Hagvísar Seðlabanka, eigin útreikningar.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B6DC3D8-4BEC-2C41-B71B-39022524CE52}"/>
              </a:ext>
            </a:extLst>
          </p:cNvPr>
          <p:cNvCxnSpPr/>
          <p:nvPr/>
        </p:nvCxnSpPr>
        <p:spPr>
          <a:xfrm flipH="1">
            <a:off x="2350008" y="2127659"/>
            <a:ext cx="987552" cy="926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015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70CF7B-6585-37C1-7B8E-2FA94E3E1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F72CC-C828-9E94-8127-3C2DF3F59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3½-4% verðbólguvæntingar á skuldabréfamarkaði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F62F007-0D1C-F56F-EF13-9522377FC3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7620" y="1337473"/>
            <a:ext cx="7419052" cy="44598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0EEE5A6-8E09-01F9-3669-6E58D290BBA8}"/>
              </a:ext>
            </a:extLst>
          </p:cNvPr>
          <p:cNvSpPr txBox="1"/>
          <p:nvPr/>
        </p:nvSpPr>
        <p:spPr>
          <a:xfrm>
            <a:off x="7946135" y="1517904"/>
            <a:ext cx="3731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5 ára væntingar á niðurleið frá 2023, 10 ára væntingar stöðugar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7986DA-C73E-20AA-8DCD-5FEF0762C84E}"/>
              </a:ext>
            </a:extLst>
          </p:cNvPr>
          <p:cNvSpPr txBox="1"/>
          <p:nvPr/>
        </p:nvSpPr>
        <p:spPr>
          <a:xfrm>
            <a:off x="1453896" y="5989320"/>
            <a:ext cx="706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Hagvísar Seðlabanka, eigin útreikningar.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F9AA146-0575-8352-FEC7-DD2C47C81B0A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6958584" y="1841070"/>
            <a:ext cx="987551" cy="5089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662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8CF8B-85AA-8451-E188-C806A85C3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3½-4% verðbólguvæntingar á skuldabréfamarkaði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8A4867F-E730-15EF-222C-E1B0BCE2AD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7620" y="1337473"/>
            <a:ext cx="7419052" cy="445982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8CFAF58-CAE7-F027-D8BF-02CE04B26D54}"/>
              </a:ext>
            </a:extLst>
          </p:cNvPr>
          <p:cNvCxnSpPr>
            <a:cxnSpLocks/>
          </p:cNvCxnSpPr>
          <p:nvPr/>
        </p:nvCxnSpPr>
        <p:spPr>
          <a:xfrm flipH="1">
            <a:off x="7708392" y="2811673"/>
            <a:ext cx="1060704" cy="187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179E52A-5483-B3AF-9525-2DFE2EBBBD60}"/>
              </a:ext>
            </a:extLst>
          </p:cNvPr>
          <p:cNvSpPr txBox="1"/>
          <p:nvPr/>
        </p:nvSpPr>
        <p:spPr>
          <a:xfrm>
            <a:off x="8823960" y="2304288"/>
            <a:ext cx="302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Verðbólguvæntingar hækka um 0,2-0,4% eftir að úrslit kosninga liggja fyrir…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E8410A6-068B-1AC2-2A3C-F466182C4E1F}"/>
              </a:ext>
            </a:extLst>
          </p:cNvPr>
          <p:cNvCxnSpPr/>
          <p:nvPr/>
        </p:nvCxnSpPr>
        <p:spPr>
          <a:xfrm flipH="1">
            <a:off x="7598664" y="2807208"/>
            <a:ext cx="12252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12893BE-6F04-1E3A-4668-C5BB7FB587DC}"/>
              </a:ext>
            </a:extLst>
          </p:cNvPr>
          <p:cNvSpPr txBox="1"/>
          <p:nvPr/>
        </p:nvSpPr>
        <p:spPr>
          <a:xfrm>
            <a:off x="1453896" y="5989320"/>
            <a:ext cx="706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Hagvísar Seðlabanka, eigin útreikningar. </a:t>
            </a:r>
          </a:p>
        </p:txBody>
      </p:sp>
    </p:spTree>
    <p:extLst>
      <p:ext uri="{BB962C8B-B14F-4D97-AF65-F5344CB8AC3E}">
        <p14:creationId xmlns:p14="http://schemas.microsoft.com/office/powerpoint/2010/main" val="2885110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28CCD7-81FE-B5F7-DB74-10A89864C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1654A-448C-4183-E703-D708A544A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1" y="395132"/>
            <a:ext cx="11237844" cy="984412"/>
          </a:xfrm>
        </p:spPr>
        <p:txBody>
          <a:bodyPr>
            <a:normAutofit/>
          </a:bodyPr>
          <a:lstStyle/>
          <a:p>
            <a:r>
              <a:rPr lang="is-IS" dirty="0"/>
              <a:t>Áfram þensla á vinnumarkaði en heldur minni verðbólga 2025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6A0A67C-B6BB-8BBA-7932-D794AD56C319}"/>
              </a:ext>
            </a:extLst>
          </p:cNvPr>
          <p:cNvGraphicFramePr>
            <a:graphicFrameLocks noGrp="1"/>
          </p:cNvGraphicFramePr>
          <p:nvPr/>
        </p:nvGraphicFramePr>
        <p:xfrm>
          <a:off x="1404259" y="1479306"/>
          <a:ext cx="8479968" cy="5159833"/>
        </p:xfrm>
        <a:graphic>
          <a:graphicData uri="http://schemas.openxmlformats.org/drawingml/2006/table">
            <a:tbl>
              <a:tblPr/>
              <a:tblGrid>
                <a:gridCol w="3500904">
                  <a:extLst>
                    <a:ext uri="{9D8B030D-6E8A-4147-A177-3AD203B41FA5}">
                      <a16:colId xmlns:a16="http://schemas.microsoft.com/office/drawing/2014/main" val="1815834193"/>
                    </a:ext>
                  </a:extLst>
                </a:gridCol>
                <a:gridCol w="1244766">
                  <a:extLst>
                    <a:ext uri="{9D8B030D-6E8A-4147-A177-3AD203B41FA5}">
                      <a16:colId xmlns:a16="http://schemas.microsoft.com/office/drawing/2014/main" val="3245864786"/>
                    </a:ext>
                  </a:extLst>
                </a:gridCol>
                <a:gridCol w="1244766">
                  <a:extLst>
                    <a:ext uri="{9D8B030D-6E8A-4147-A177-3AD203B41FA5}">
                      <a16:colId xmlns:a16="http://schemas.microsoft.com/office/drawing/2014/main" val="1413739154"/>
                    </a:ext>
                  </a:extLst>
                </a:gridCol>
                <a:gridCol w="1244766">
                  <a:extLst>
                    <a:ext uri="{9D8B030D-6E8A-4147-A177-3AD203B41FA5}">
                      <a16:colId xmlns:a16="http://schemas.microsoft.com/office/drawing/2014/main" val="999155410"/>
                    </a:ext>
                  </a:extLst>
                </a:gridCol>
                <a:gridCol w="1244766">
                  <a:extLst>
                    <a:ext uri="{9D8B030D-6E8A-4147-A177-3AD203B41FA5}">
                      <a16:colId xmlns:a16="http://schemas.microsoft.com/office/drawing/2014/main" val="4192517509"/>
                    </a:ext>
                  </a:extLst>
                </a:gridCol>
              </a:tblGrid>
              <a:tr h="1031965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2024, spá apr. '24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2024, spá jan. '25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2025, f.hl., spá jan. '25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026263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Störf, þúsundir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218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226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223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225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339444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Atvinnuleysi,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4,3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443987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Verðbólga,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6,7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5,6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4,9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204649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Hækkun húsnæðisverðs,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5,4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9,7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10,1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9,9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54251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Hækkun launa,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7,0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7,2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8,6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7,7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855652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Hækkun erlends gengis,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-3,5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3,7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-1,5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521521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Erlendar gistinætur, milljónir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7,8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8,4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10822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Gistinætur, milljónir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9,5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9,5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9,8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950029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Meginvextir Seðlabanka,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8,1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9,6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9,1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8,8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428546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Raunstýrivextir,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1,4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3,9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3,1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4,8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497587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Kaupmáttur lægstu launa,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-6,2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5,9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6,6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1,7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668918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Kaupmáttur launa,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0,4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1,5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20734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A1E64FE-14DA-B876-D54D-9C40446155CF}"/>
              </a:ext>
            </a:extLst>
          </p:cNvPr>
          <p:cNvSpPr txBox="1"/>
          <p:nvPr/>
        </p:nvSpPr>
        <p:spPr>
          <a:xfrm>
            <a:off x="6400800" y="1306286"/>
            <a:ext cx="3483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--------Spár------------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34EFDB-E255-B06B-D246-5DF5BE7ED5FB}"/>
              </a:ext>
            </a:extLst>
          </p:cNvPr>
          <p:cNvSpPr txBox="1"/>
          <p:nvPr/>
        </p:nvSpPr>
        <p:spPr>
          <a:xfrm>
            <a:off x="9993086" y="2460171"/>
            <a:ext cx="219891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s-IS" sz="2000" dirty="0"/>
              <a:t>Taflan sýnir </a:t>
            </a:r>
            <a:r>
              <a:rPr lang="is-IS" sz="2000" i="1" dirty="0"/>
              <a:t>hækkun á einu ári</a:t>
            </a:r>
            <a:r>
              <a:rPr lang="is-IS" sz="2000" dirty="0"/>
              <a:t>, frá janúar til janúar og júlí til júlí , eða </a:t>
            </a:r>
            <a:r>
              <a:rPr lang="is-IS" sz="2000" i="1" dirty="0"/>
              <a:t>ársmeðaltal, </a:t>
            </a:r>
            <a:r>
              <a:rPr lang="is-IS" sz="2000" dirty="0"/>
              <a:t>janúar til desember og júlí til júní.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5E5664A-4D28-1F9B-9F8D-DF9642506F96}"/>
                  </a:ext>
                </a:extLst>
              </p14:cNvPr>
              <p14:cNvContentPartPr/>
              <p14:nvPr/>
            </p14:nvContentPartPr>
            <p14:xfrm>
              <a:off x="6557609" y="2052407"/>
              <a:ext cx="929520" cy="348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5E5664A-4D28-1F9B-9F8D-DF9642506F9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03969" y="1944767"/>
                <a:ext cx="1037160" cy="56376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982F804-9CD0-52B7-A2BD-E93229C67C7C}"/>
              </a:ext>
            </a:extLst>
          </p:cNvPr>
          <p:cNvSpPr txBox="1"/>
          <p:nvPr/>
        </p:nvSpPr>
        <p:spPr>
          <a:xfrm>
            <a:off x="3627057" y="1623497"/>
            <a:ext cx="3103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Spá í apríl ´24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8229EEF-1496-0EB9-B2C0-072DE6802404}"/>
              </a:ext>
            </a:extLst>
          </p:cNvPr>
          <p:cNvCxnSpPr/>
          <p:nvPr/>
        </p:nvCxnSpPr>
        <p:spPr>
          <a:xfrm>
            <a:off x="5539409" y="1916016"/>
            <a:ext cx="909341" cy="169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AB96838A-4BC1-D8B8-366E-3A8EBF0E0A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2000" y="5070744"/>
            <a:ext cx="1202436" cy="154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93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D78A2-80B7-5042-9AB2-4F402F4D5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AE2F9-D072-818E-B4E7-6B8C7C0C8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1" y="368817"/>
            <a:ext cx="11237844" cy="984412"/>
          </a:xfrm>
        </p:spPr>
        <p:txBody>
          <a:bodyPr>
            <a:normAutofit/>
          </a:bodyPr>
          <a:lstStyle/>
          <a:p>
            <a:r>
              <a:rPr lang="is-IS" dirty="0"/>
              <a:t>Áfram þensla á vinnumarkaði en heldur minni verðbólga 2025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FE88652-6753-8B9E-4903-4C3D2C42D3D5}"/>
              </a:ext>
            </a:extLst>
          </p:cNvPr>
          <p:cNvGraphicFramePr>
            <a:graphicFrameLocks noGrp="1"/>
          </p:cNvGraphicFramePr>
          <p:nvPr/>
        </p:nvGraphicFramePr>
        <p:xfrm>
          <a:off x="1404259" y="1479306"/>
          <a:ext cx="8479968" cy="5159833"/>
        </p:xfrm>
        <a:graphic>
          <a:graphicData uri="http://schemas.openxmlformats.org/drawingml/2006/table">
            <a:tbl>
              <a:tblPr/>
              <a:tblGrid>
                <a:gridCol w="3500904">
                  <a:extLst>
                    <a:ext uri="{9D8B030D-6E8A-4147-A177-3AD203B41FA5}">
                      <a16:colId xmlns:a16="http://schemas.microsoft.com/office/drawing/2014/main" val="1815834193"/>
                    </a:ext>
                  </a:extLst>
                </a:gridCol>
                <a:gridCol w="1244766">
                  <a:extLst>
                    <a:ext uri="{9D8B030D-6E8A-4147-A177-3AD203B41FA5}">
                      <a16:colId xmlns:a16="http://schemas.microsoft.com/office/drawing/2014/main" val="3245864786"/>
                    </a:ext>
                  </a:extLst>
                </a:gridCol>
                <a:gridCol w="1244766">
                  <a:extLst>
                    <a:ext uri="{9D8B030D-6E8A-4147-A177-3AD203B41FA5}">
                      <a16:colId xmlns:a16="http://schemas.microsoft.com/office/drawing/2014/main" val="1413739154"/>
                    </a:ext>
                  </a:extLst>
                </a:gridCol>
                <a:gridCol w="1244766">
                  <a:extLst>
                    <a:ext uri="{9D8B030D-6E8A-4147-A177-3AD203B41FA5}">
                      <a16:colId xmlns:a16="http://schemas.microsoft.com/office/drawing/2014/main" val="999155410"/>
                    </a:ext>
                  </a:extLst>
                </a:gridCol>
                <a:gridCol w="1244766">
                  <a:extLst>
                    <a:ext uri="{9D8B030D-6E8A-4147-A177-3AD203B41FA5}">
                      <a16:colId xmlns:a16="http://schemas.microsoft.com/office/drawing/2014/main" val="4192517509"/>
                    </a:ext>
                  </a:extLst>
                </a:gridCol>
              </a:tblGrid>
              <a:tr h="1031965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2024, spá apr. '24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2024, spá jan. '25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2025, f.hl., spá jan. '25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026263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Störf, þúsundir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218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226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223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225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339444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Atvinnuleysi,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4,3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443987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Verðbólga,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6,7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5,6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4,9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204649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Hækkun húsnæðisverðs,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5,4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9,7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10,1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9,9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54251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Hækkun launa,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7,0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7,2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8,6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7,7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855652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Hækkun erlends gengis,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-3,5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3,7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-1,5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521521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Erlendar gistinætur, milljónir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7,8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8,4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10822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Gistinætur, milljónir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9,5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9,5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9,8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950029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Meginvextir Seðlabanka,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8,1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9,6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9,1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8,8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428546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Raunstýrivextir,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1,4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3,9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3,1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4,8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497587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Kaupmáttur lægstu launa,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-6,2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5,9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6,6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1,7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668918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Kaupmáttur launa,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0,4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1,5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20734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0CD51DB-E0E1-1E0D-84CC-A393D2A5A9E6}"/>
              </a:ext>
            </a:extLst>
          </p:cNvPr>
          <p:cNvSpPr txBox="1"/>
          <p:nvPr/>
        </p:nvSpPr>
        <p:spPr>
          <a:xfrm>
            <a:off x="6400800" y="1306286"/>
            <a:ext cx="3483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--------Spár------------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3DF462-7436-CF87-8CB4-613CA197E661}"/>
              </a:ext>
            </a:extLst>
          </p:cNvPr>
          <p:cNvSpPr txBox="1"/>
          <p:nvPr/>
        </p:nvSpPr>
        <p:spPr>
          <a:xfrm>
            <a:off x="9993086" y="2460171"/>
            <a:ext cx="219891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s-IS" sz="2000" dirty="0"/>
              <a:t>Taflan sýnir </a:t>
            </a:r>
            <a:r>
              <a:rPr lang="is-IS" sz="2000" i="1" dirty="0"/>
              <a:t>hækkun á einu ári</a:t>
            </a:r>
            <a:r>
              <a:rPr lang="is-IS" sz="2000" dirty="0"/>
              <a:t>, frá janúar til janúar og júlí til júlí , eða </a:t>
            </a:r>
            <a:r>
              <a:rPr lang="is-IS" sz="2000" i="1" dirty="0"/>
              <a:t>ársmeðaltal, </a:t>
            </a:r>
            <a:r>
              <a:rPr lang="is-IS" sz="2000" dirty="0"/>
              <a:t>janúar til desember og júlí til júní.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6A1381-D46D-24E9-B7A4-104B5EAD0D2B}"/>
              </a:ext>
            </a:extLst>
          </p:cNvPr>
          <p:cNvSpPr txBox="1"/>
          <p:nvPr/>
        </p:nvSpPr>
        <p:spPr>
          <a:xfrm>
            <a:off x="3627057" y="1623497"/>
            <a:ext cx="3103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Spár í janúar ´25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6D311DD-60FF-B90E-4778-3C1058CE486A}"/>
              </a:ext>
            </a:extLst>
          </p:cNvPr>
          <p:cNvCxnSpPr>
            <a:cxnSpLocks/>
          </p:cNvCxnSpPr>
          <p:nvPr/>
        </p:nvCxnSpPr>
        <p:spPr>
          <a:xfrm>
            <a:off x="5804452" y="1872761"/>
            <a:ext cx="1835173" cy="1437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B708E7B-D8F0-142C-8D2D-C3488F074FE5}"/>
              </a:ext>
            </a:extLst>
          </p:cNvPr>
          <p:cNvCxnSpPr>
            <a:cxnSpLocks/>
          </p:cNvCxnSpPr>
          <p:nvPr/>
        </p:nvCxnSpPr>
        <p:spPr>
          <a:xfrm>
            <a:off x="5867127" y="1829506"/>
            <a:ext cx="3085955" cy="144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2C7C896-B883-168A-0FA1-4620655937BA}"/>
                  </a:ext>
                </a:extLst>
              </p14:cNvPr>
              <p14:cNvContentPartPr/>
              <p14:nvPr/>
            </p14:nvContentPartPr>
            <p14:xfrm>
              <a:off x="8693489" y="2371727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2C7C896-B883-168A-0FA1-4620655937B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39849" y="226408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F36D876-815E-28B9-E6A4-014FCC555855}"/>
                  </a:ext>
                </a:extLst>
              </p14:cNvPr>
              <p14:cNvContentPartPr/>
              <p14:nvPr/>
            </p14:nvContentPartPr>
            <p14:xfrm>
              <a:off x="8800409" y="2385407"/>
              <a:ext cx="1112040" cy="410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F36D876-815E-28B9-E6A4-014FCC55585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46409" y="2277407"/>
                <a:ext cx="121968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C220EAC-2314-96F6-BD81-262A11A66E22}"/>
                  </a:ext>
                </a:extLst>
              </p14:cNvPr>
              <p14:cNvContentPartPr/>
              <p14:nvPr/>
            </p14:nvContentPartPr>
            <p14:xfrm>
              <a:off x="8879249" y="2066807"/>
              <a:ext cx="1033200" cy="540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C220EAC-2314-96F6-BD81-262A11A66E2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25249" y="1958807"/>
                <a:ext cx="114084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D798E2B-57EA-1D42-BF47-8DEB40C80E25}"/>
                  </a:ext>
                </a:extLst>
              </p14:cNvPr>
              <p14:cNvContentPartPr/>
              <p14:nvPr/>
            </p14:nvContentPartPr>
            <p14:xfrm>
              <a:off x="7717889" y="2398007"/>
              <a:ext cx="816840" cy="687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D798E2B-57EA-1D42-BF47-8DEB40C80E2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663889" y="2290367"/>
                <a:ext cx="92448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ABD6D67-C86A-1E02-8B35-0B7AAFE0ECF9}"/>
                  </a:ext>
                </a:extLst>
              </p14:cNvPr>
              <p14:cNvContentPartPr/>
              <p14:nvPr/>
            </p14:nvContentPartPr>
            <p14:xfrm>
              <a:off x="7712129" y="2080487"/>
              <a:ext cx="994320" cy="403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ABD6D67-C86A-1E02-8B35-0B7AAFE0ECF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658489" y="1972487"/>
                <a:ext cx="1101960" cy="255960"/>
              </a:xfrm>
              <a:prstGeom prst="rect">
                <a:avLst/>
              </a:prstGeom>
            </p:spPr>
          </p:pic>
        </mc:Fallback>
      </mc:AlternateContent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F8A6C721-B1BD-AFE2-F23C-27F2339543A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52000" y="5044240"/>
            <a:ext cx="1202436" cy="154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6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229A3-D557-76D3-B7E1-A77FC5BDC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6A65F-ED5C-2992-6550-C5E1B5594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Frávik frá aprílspá….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1FB0061-4F6F-20F5-1C6C-11E1D749AF6F}"/>
              </a:ext>
            </a:extLst>
          </p:cNvPr>
          <p:cNvGraphicFramePr>
            <a:graphicFrameLocks noGrp="1"/>
          </p:cNvGraphicFramePr>
          <p:nvPr/>
        </p:nvGraphicFramePr>
        <p:xfrm>
          <a:off x="1404259" y="1479306"/>
          <a:ext cx="8479968" cy="5159833"/>
        </p:xfrm>
        <a:graphic>
          <a:graphicData uri="http://schemas.openxmlformats.org/drawingml/2006/table">
            <a:tbl>
              <a:tblPr/>
              <a:tblGrid>
                <a:gridCol w="3500904">
                  <a:extLst>
                    <a:ext uri="{9D8B030D-6E8A-4147-A177-3AD203B41FA5}">
                      <a16:colId xmlns:a16="http://schemas.microsoft.com/office/drawing/2014/main" val="1815834193"/>
                    </a:ext>
                  </a:extLst>
                </a:gridCol>
                <a:gridCol w="1244766">
                  <a:extLst>
                    <a:ext uri="{9D8B030D-6E8A-4147-A177-3AD203B41FA5}">
                      <a16:colId xmlns:a16="http://schemas.microsoft.com/office/drawing/2014/main" val="3245864786"/>
                    </a:ext>
                  </a:extLst>
                </a:gridCol>
                <a:gridCol w="1244766">
                  <a:extLst>
                    <a:ext uri="{9D8B030D-6E8A-4147-A177-3AD203B41FA5}">
                      <a16:colId xmlns:a16="http://schemas.microsoft.com/office/drawing/2014/main" val="1413739154"/>
                    </a:ext>
                  </a:extLst>
                </a:gridCol>
                <a:gridCol w="1244766">
                  <a:extLst>
                    <a:ext uri="{9D8B030D-6E8A-4147-A177-3AD203B41FA5}">
                      <a16:colId xmlns:a16="http://schemas.microsoft.com/office/drawing/2014/main" val="999155410"/>
                    </a:ext>
                  </a:extLst>
                </a:gridCol>
                <a:gridCol w="1244766">
                  <a:extLst>
                    <a:ext uri="{9D8B030D-6E8A-4147-A177-3AD203B41FA5}">
                      <a16:colId xmlns:a16="http://schemas.microsoft.com/office/drawing/2014/main" val="4192517509"/>
                    </a:ext>
                  </a:extLst>
                </a:gridCol>
              </a:tblGrid>
              <a:tr h="1031965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2024, spá apr. '24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2024, spá jan. '25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2025, f.hl., spá jan. '25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026263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Störf, þúsundir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218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226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223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225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339444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Atvinnuleysi,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4,3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443987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Verðbólga,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6,7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5,6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4,9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204649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Hækkun húsnæðisverðs,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5,4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9,7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10,1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9,9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54251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Hækkun launa,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7,0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7,2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8,6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7,7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855652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Hækkun erlends gengis,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-3,5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3,7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-1,5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521521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Erlendar gistinætur, milljónir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7,8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8,4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10822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Gistinætur, milljónir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9,5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9,5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9,8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950029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Meginvextir Seðlabanka,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8,1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9,6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9,1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8,8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428546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Raunstýrivextir,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1,4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3,9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3,1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4,8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497587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Kaupmáttur lægstu launa,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-6,2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5,9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6,6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1,7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668918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Kaupmáttur launa, 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0,4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1,5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3,8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20734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5287BD4-DC56-FD13-3F1B-C9BDF034B414}"/>
              </a:ext>
            </a:extLst>
          </p:cNvPr>
          <p:cNvSpPr txBox="1"/>
          <p:nvPr/>
        </p:nvSpPr>
        <p:spPr>
          <a:xfrm>
            <a:off x="6400800" y="1306286"/>
            <a:ext cx="3483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--------Spár------------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661EC7-4671-8DA2-2B27-636A5758B473}"/>
              </a:ext>
            </a:extLst>
          </p:cNvPr>
          <p:cNvSpPr txBox="1"/>
          <p:nvPr/>
        </p:nvSpPr>
        <p:spPr>
          <a:xfrm>
            <a:off x="9993086" y="2460171"/>
            <a:ext cx="219891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s-IS" sz="2000" dirty="0"/>
              <a:t>Taflan sýnir </a:t>
            </a:r>
            <a:r>
              <a:rPr lang="is-IS" sz="2000" i="1" dirty="0"/>
              <a:t>hækkun á einu ári</a:t>
            </a:r>
            <a:r>
              <a:rPr lang="is-IS" sz="2000" dirty="0"/>
              <a:t>, frá janúar til janúar og júlí til júlí , eða </a:t>
            </a:r>
            <a:r>
              <a:rPr lang="is-IS" sz="2000" i="1" dirty="0"/>
              <a:t>ársmeðaltal, </a:t>
            </a:r>
            <a:r>
              <a:rPr lang="is-IS" sz="2000" dirty="0"/>
              <a:t>janúar til desember og júlí til júní.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E03114A-9939-9623-0BCE-72498E6383EC}"/>
                  </a:ext>
                </a:extLst>
              </p14:cNvPr>
              <p14:cNvContentPartPr/>
              <p14:nvPr/>
            </p14:nvContentPartPr>
            <p14:xfrm>
              <a:off x="6949491" y="3056811"/>
              <a:ext cx="1724400" cy="12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E03114A-9939-9623-0BCE-72498E6383E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95491" y="2948811"/>
                <a:ext cx="1832040" cy="2286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3272AE71-772A-A4C6-2DB5-3F0470FBEEC9}"/>
              </a:ext>
            </a:extLst>
          </p:cNvPr>
          <p:cNvSpPr txBox="1"/>
          <p:nvPr/>
        </p:nvSpPr>
        <p:spPr>
          <a:xfrm>
            <a:off x="2514550" y="1377262"/>
            <a:ext cx="5627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Minna atvinnuleysi 2024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8D92668-20B6-49C6-8413-490A11A1B1CB}"/>
              </a:ext>
            </a:extLst>
          </p:cNvPr>
          <p:cNvCxnSpPr>
            <a:cxnSpLocks/>
          </p:cNvCxnSpPr>
          <p:nvPr/>
        </p:nvCxnSpPr>
        <p:spPr>
          <a:xfrm>
            <a:off x="4637365" y="1926367"/>
            <a:ext cx="2312126" cy="962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1D6D2232-B1E4-8297-E958-9345D4F96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2000" y="5070744"/>
            <a:ext cx="1202436" cy="154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26e277f-b979-4b2d-b2eb-d902941d1f61" xsi:nil="true"/>
    <lcf76f155ced4ddcb4097134ff3c332f xmlns="8e7d6e31-9236-4817-b251-9fb9da7c288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D8A0A80B4C8A4CBCB5A437F228A622" ma:contentTypeVersion="18" ma:contentTypeDescription="Create a new document." ma:contentTypeScope="" ma:versionID="8c7e4ad4e95b4923040e6a32627544e3">
  <xsd:schema xmlns:xsd="http://www.w3.org/2001/XMLSchema" xmlns:xs="http://www.w3.org/2001/XMLSchema" xmlns:p="http://schemas.microsoft.com/office/2006/metadata/properties" xmlns:ns2="8e7d6e31-9236-4817-b251-9fb9da7c288e" xmlns:ns3="126e277f-b979-4b2d-b2eb-d902941d1f61" targetNamespace="http://schemas.microsoft.com/office/2006/metadata/properties" ma:root="true" ma:fieldsID="6fa6bae1e94b648a85ab84b6f8fe9b44" ns2:_="" ns3:_="">
    <xsd:import namespace="8e7d6e31-9236-4817-b251-9fb9da7c288e"/>
    <xsd:import namespace="126e277f-b979-4b2d-b2eb-d902941d1f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7d6e31-9236-4817-b251-9fb9da7c28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ea1d401-ac04-46f1-9878-c8838732bb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6e277f-b979-4b2d-b2eb-d902941d1f6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67dcb74-5781-4598-bb34-c1feff616d09}" ma:internalName="TaxCatchAll" ma:showField="CatchAllData" ma:web="126e277f-b979-4b2d-b2eb-d902941d1f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595AA9-5075-4926-97F5-D4632D5C8483}">
  <ds:schemaRefs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126e277f-b979-4b2d-b2eb-d902941d1f61"/>
    <ds:schemaRef ds:uri="8e7d6e31-9236-4817-b251-9fb9da7c288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F7D0C93-4024-450D-B44D-D5344F9BC4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9A2801-0088-4847-9492-139DC6D953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7d6e31-9236-4817-b251-9fb9da7c288e"/>
    <ds:schemaRef ds:uri="126e277f-b979-4b2d-b2eb-d902941d1f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10100</TotalTime>
  <Words>3406</Words>
  <Application>Microsoft Office PowerPoint</Application>
  <PresentationFormat>Widescreen</PresentationFormat>
  <Paragraphs>883</Paragraphs>
  <Slides>26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Jost Medium</vt:lpstr>
      <vt:lpstr>Jost SemiBold</vt:lpstr>
      <vt:lpstr>Times New Roman</vt:lpstr>
      <vt:lpstr>Arial</vt:lpstr>
      <vt:lpstr>Calibri</vt:lpstr>
      <vt:lpstr>Aptos</vt:lpstr>
      <vt:lpstr>Office Theme</vt:lpstr>
      <vt:lpstr>Horfur í upphafi árs 2025</vt:lpstr>
      <vt:lpstr>Enn hiti á vinnumarkaði þótt dregið hafi úr hagvexti…</vt:lpstr>
      <vt:lpstr>Enn hiti á vinnumarkaði þótt dregið hafi úr hagvexti…</vt:lpstr>
      <vt:lpstr>3½-4% verðbólguvæntingar á skuldabréfamarkaði</vt:lpstr>
      <vt:lpstr>3½-4% verðbólguvæntingar á skuldabréfamarkaði</vt:lpstr>
      <vt:lpstr>3½-4% verðbólguvæntingar á skuldabréfamarkaði</vt:lpstr>
      <vt:lpstr>Áfram þensla á vinnumarkaði en heldur minni verðbólga 2025</vt:lpstr>
      <vt:lpstr>Áfram þensla á vinnumarkaði en heldur minni verðbólga 2025</vt:lpstr>
      <vt:lpstr>Frávik frá aprílspá…. </vt:lpstr>
      <vt:lpstr>Frávik frá aprílspá…. </vt:lpstr>
      <vt:lpstr>Frávik frá aprílspá…. </vt:lpstr>
      <vt:lpstr>Frávik frá aprílspá…. </vt:lpstr>
      <vt:lpstr>Enn spenna á vinnumarkaði og hægt dregur úr verðbólgu </vt:lpstr>
      <vt:lpstr>Enn spenna á vinnumarkaði og hægt dregur úr verðbólgu </vt:lpstr>
      <vt:lpstr>Enn spenna á vinnumarkaði og hægt dregur úr verðbólgu </vt:lpstr>
      <vt:lpstr>Enn spenna á vinnumarkaði og hægt dregur úr verðbólgu </vt:lpstr>
      <vt:lpstr>Verðbólga lækkar hægt</vt:lpstr>
      <vt:lpstr>Húsnæðisverð hækkar hér og erlendis…</vt:lpstr>
      <vt:lpstr>Húsnæðisverð hækkar hér og erlendis…</vt:lpstr>
      <vt:lpstr>Hærra húsnæðisverð framkallar fleiri íbúðir…</vt:lpstr>
      <vt:lpstr>Mannfjölgun kallar á fleiri íbúðir…</vt:lpstr>
      <vt:lpstr>Ný stjórn hyggst hagræða í ríkisrekstri og auka tekjur…</vt:lpstr>
      <vt:lpstr>… en boðar um leið aukin útgjöld.</vt:lpstr>
      <vt:lpstr>Ný ríkisstjórn hyggst draga úr útgjöldum og auka tekjur…</vt:lpstr>
      <vt:lpstr>Svarta hagkerfið…</vt:lpstr>
      <vt:lpstr>Fráviksspá: Vaxtalækkunarferli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Hafsteinn Sv. Hafsteinsson</dc:creator>
  <cp:lastModifiedBy>Sigurður Jóhannesson - HI</cp:lastModifiedBy>
  <cp:revision>30</cp:revision>
  <dcterms:created xsi:type="dcterms:W3CDTF">2021-06-02T15:18:55Z</dcterms:created>
  <dcterms:modified xsi:type="dcterms:W3CDTF">2025-01-16T09:12:45Z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0x010100D2D8A0A80B4C8A4CBCB5A437F228A622</vt:lpwstr>
  </property>
  <property fmtid="{D5CDD505-2E9C-101B-9397-08002B2CF9AE}" pid="3" name="MediaServiceImageTags">
    <vt:lpwstr/>
  </property>
</Properties>
</file>